
<file path=[Content_Types].xml><?xml version="1.0" encoding="utf-8"?>
<Types xmlns="http://schemas.openxmlformats.org/package/2006/content-types">
  <Default Extension="png" ContentType="image/png"/>
  <Default Extension="mp3" ContentType="audio/unknown"/>
  <Default Extension="jpeg" ContentType="image/jpeg"/>
  <Default Extension="rels" ContentType="application/vnd.openxmlformats-package.relationships+xml"/>
  <Default Extension="xml" ContentType="application/xml"/>
  <Default Extension="wav" ContentType="audio/x-wav"/>
  <Default Extension="wdp" ContentType="image/vnd.ms-photo"/>
  <Default Extension="avi" ContentType="video/avi"/>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3"/>
  </p:notesMasterIdLst>
  <p:sldIdLst>
    <p:sldId id="366" r:id="rId2"/>
    <p:sldId id="367" r:id="rId3"/>
    <p:sldId id="368" r:id="rId4"/>
    <p:sldId id="369" r:id="rId5"/>
    <p:sldId id="370" r:id="rId6"/>
    <p:sldId id="386" r:id="rId7"/>
    <p:sldId id="371" r:id="rId8"/>
    <p:sldId id="372" r:id="rId9"/>
    <p:sldId id="373" r:id="rId10"/>
    <p:sldId id="374" r:id="rId11"/>
    <p:sldId id="375" r:id="rId12"/>
    <p:sldId id="376" r:id="rId13"/>
    <p:sldId id="378" r:id="rId14"/>
    <p:sldId id="379" r:id="rId15"/>
    <p:sldId id="380" r:id="rId16"/>
    <p:sldId id="381" r:id="rId17"/>
    <p:sldId id="382" r:id="rId18"/>
    <p:sldId id="387" r:id="rId19"/>
    <p:sldId id="383" r:id="rId20"/>
    <p:sldId id="388" r:id="rId21"/>
    <p:sldId id="385" r:id="rId22"/>
  </p:sldIdLst>
  <p:sldSz cx="12192000" cy="6858000"/>
  <p:notesSz cx="6858000" cy="9144000"/>
  <p:custDataLst>
    <p:tags r:id="rId24"/>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024" autoAdjust="0"/>
    <p:restoredTop sz="95309" autoAdjust="0"/>
  </p:normalViewPr>
  <p:slideViewPr>
    <p:cSldViewPr snapToGrid="0" showGuides="1">
      <p:cViewPr varScale="1">
        <p:scale>
          <a:sx n="65" d="100"/>
          <a:sy n="65" d="100"/>
        </p:scale>
        <p:origin x="-180" y="-258"/>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gs" Target="tags/tag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FC6EC24-AAA2-40BA-9D2C-877EFEEB6BFE}" type="datetimeFigureOut">
              <a:rPr lang="zh-CN" altLang="en-US" smtClean="0"/>
              <a:t>2018/11/30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D88D8D6-3829-429B-92F4-7F4C914BC059}" type="slidenum">
              <a:rPr lang="zh-CN" altLang="en-US" smtClean="0"/>
              <a:t>‹#›</a:t>
            </a:fld>
            <a:endParaRPr lang="zh-CN" altLang="en-US"/>
          </a:p>
        </p:txBody>
      </p:sp>
    </p:spTree>
    <p:extLst>
      <p:ext uri="{BB962C8B-B14F-4D97-AF65-F5344CB8AC3E}">
        <p14:creationId xmlns:p14="http://schemas.microsoft.com/office/powerpoint/2010/main" val="21186416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1.avi"/><Relationship Id="rId1" Type="http://schemas.microsoft.com/office/2007/relationships/media" Target="../media/media1.avi"/><Relationship Id="rId4"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audio" Target="../media/media2.mp3"/><Relationship Id="rId1" Type="http://schemas.microsoft.com/office/2007/relationships/media" Target="../media/media2.mp3"/><Relationship Id="rId5" Type="http://schemas.openxmlformats.org/officeDocument/2006/relationships/image" Target="../media/image3.png"/><Relationship Id="rId4" Type="http://schemas.openxmlformats.org/officeDocument/2006/relationships/image" Target="../media/image2.jpeg"/></Relationships>
</file>

<file path=ppt/slideLayouts/_rels/slideLayout14.xml.rels><?xml version="1.0" encoding="UTF-8" standalone="yes"?>
<Relationships xmlns="http://schemas.openxmlformats.org/package/2006/relationships"><Relationship Id="rId3" Type="http://schemas.openxmlformats.org/officeDocument/2006/relationships/audio" Target="../media/audio1.wav"/><Relationship Id="rId7" Type="http://schemas.openxmlformats.org/officeDocument/2006/relationships/image" Target="../media/image3.png"/><Relationship Id="rId2" Type="http://schemas.openxmlformats.org/officeDocument/2006/relationships/audio" Target="../media/media2.mp3"/><Relationship Id="rId1" Type="http://schemas.microsoft.com/office/2007/relationships/media" Target="../media/media2.mp3"/><Relationship Id="rId6" Type="http://schemas.openxmlformats.org/officeDocument/2006/relationships/image" Target="../media/image4.png"/><Relationship Id="rId5" Type="http://schemas.openxmlformats.org/officeDocument/2006/relationships/image" Target="../media/image2.jpeg"/><Relationship Id="rId4"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audio" Target="../media/media2.mp3"/><Relationship Id="rId1" Type="http://schemas.microsoft.com/office/2007/relationships/media" Target="../media/media2.mp3"/><Relationship Id="rId5" Type="http://schemas.openxmlformats.org/officeDocument/2006/relationships/image" Target="../media/image3.png"/><Relationship Id="rId4" Type="http://schemas.openxmlformats.org/officeDocument/2006/relationships/image" Target="../media/image2.jpe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p>
            <a:fld id="{E8A9D78E-599E-42F8-A0E0-0B6E37595CFD}" type="datetimeFigureOut">
              <a:rPr lang="zh-CN" altLang="en-US" smtClean="0"/>
              <a:t>2018/11/30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F14B110-CDF7-4DDF-8C5C-ACE981BEF5E7}" type="slidenum">
              <a:rPr lang="zh-CN" altLang="en-US" smtClean="0"/>
              <a:t>‹#›</a:t>
            </a:fld>
            <a:endParaRPr lang="zh-CN" altLang="en-US"/>
          </a:p>
        </p:txBody>
      </p:sp>
    </p:spTree>
    <p:extLst>
      <p:ext uri="{BB962C8B-B14F-4D97-AF65-F5344CB8AC3E}">
        <p14:creationId xmlns:p14="http://schemas.microsoft.com/office/powerpoint/2010/main" val="2573243517"/>
      </p:ext>
    </p:extLst>
  </p:cSld>
  <p:clrMapOvr>
    <a:masterClrMapping/>
  </p:clrMapOvr>
  <mc:AlternateContent xmlns:mc="http://schemas.openxmlformats.org/markup-compatibility/2006" xmlns:p14="http://schemas.microsoft.com/office/powerpoint/2010/main">
    <mc:Choice Requires="p14">
      <p:transition spd="slow" p14:dur="2000" advTm="300"/>
    </mc:Choice>
    <mc:Fallback xmlns="">
      <p:transition spd="slow" advTm="30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E8A9D78E-599E-42F8-A0E0-0B6E37595CFD}" type="datetimeFigureOut">
              <a:rPr lang="zh-CN" altLang="en-US" smtClean="0"/>
              <a:t>2018/11/30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F14B110-CDF7-4DDF-8C5C-ACE981BEF5E7}" type="slidenum">
              <a:rPr lang="zh-CN" altLang="en-US" smtClean="0"/>
              <a:t>‹#›</a:t>
            </a:fld>
            <a:endParaRPr lang="zh-CN" altLang="en-US"/>
          </a:p>
        </p:txBody>
      </p:sp>
    </p:spTree>
    <p:extLst>
      <p:ext uri="{BB962C8B-B14F-4D97-AF65-F5344CB8AC3E}">
        <p14:creationId xmlns:p14="http://schemas.microsoft.com/office/powerpoint/2010/main" val="472867069"/>
      </p:ext>
    </p:extLst>
  </p:cSld>
  <p:clrMapOvr>
    <a:masterClrMapping/>
  </p:clrMapOvr>
  <mc:AlternateContent xmlns:mc="http://schemas.openxmlformats.org/markup-compatibility/2006" xmlns:p14="http://schemas.microsoft.com/office/powerpoint/2010/main">
    <mc:Choice Requires="p14">
      <p:transition spd="slow" p14:dur="2000" advTm="300"/>
    </mc:Choice>
    <mc:Fallback xmlns="">
      <p:transition spd="slow" advTm="30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E8A9D78E-599E-42F8-A0E0-0B6E37595CFD}" type="datetimeFigureOut">
              <a:rPr lang="zh-CN" altLang="en-US" smtClean="0"/>
              <a:t>2018/11/30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F14B110-CDF7-4DDF-8C5C-ACE981BEF5E7}" type="slidenum">
              <a:rPr lang="zh-CN" altLang="en-US" smtClean="0"/>
              <a:t>‹#›</a:t>
            </a:fld>
            <a:endParaRPr lang="zh-CN" altLang="en-US"/>
          </a:p>
        </p:txBody>
      </p:sp>
    </p:spTree>
    <p:extLst>
      <p:ext uri="{BB962C8B-B14F-4D97-AF65-F5344CB8AC3E}">
        <p14:creationId xmlns:p14="http://schemas.microsoft.com/office/powerpoint/2010/main" val="1707295156"/>
      </p:ext>
    </p:extLst>
  </p:cSld>
  <p:clrMapOvr>
    <a:masterClrMapping/>
  </p:clrMapOvr>
  <mc:AlternateContent xmlns:mc="http://schemas.openxmlformats.org/markup-compatibility/2006" xmlns:p14="http://schemas.microsoft.com/office/powerpoint/2010/main">
    <mc:Choice Requires="p14">
      <p:transition spd="slow" p14:dur="2000" advTm="300"/>
    </mc:Choice>
    <mc:Fallback xmlns="">
      <p:transition spd="slow" advTm="300"/>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home">
    <p:spTree>
      <p:nvGrpSpPr>
        <p:cNvPr id="1" name=""/>
        <p:cNvGrpSpPr/>
        <p:nvPr/>
      </p:nvGrpSpPr>
      <p:grpSpPr>
        <a:xfrm>
          <a:off x="0" y="0"/>
          <a:ext cx="0" cy="0"/>
          <a:chOff x="0" y="0"/>
          <a:chExt cx="0" cy="0"/>
        </a:xfrm>
      </p:grpSpPr>
      <p:pic>
        <p:nvPicPr>
          <p:cNvPr id="2" name="bg">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2492720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2757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2"/>
                </p:tgtEl>
              </p:cMediaNode>
            </p:video>
          </p:childTnLst>
        </p:cTn>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pages">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cxnSp>
        <p:nvCxnSpPr>
          <p:cNvPr id="5" name="直接连接符 4"/>
          <p:cNvCxnSpPr/>
          <p:nvPr userDrawn="1"/>
        </p:nvCxnSpPr>
        <p:spPr>
          <a:xfrm flipH="1">
            <a:off x="6697926" y="234950"/>
            <a:ext cx="5289287" cy="0"/>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sp>
        <p:nvSpPr>
          <p:cNvPr id="6" name="任意多边形 5"/>
          <p:cNvSpPr/>
          <p:nvPr userDrawn="1"/>
        </p:nvSpPr>
        <p:spPr>
          <a:xfrm flipH="1">
            <a:off x="204786" y="596611"/>
            <a:ext cx="11772553" cy="287015"/>
          </a:xfrm>
          <a:custGeom>
            <a:avLst/>
            <a:gdLst>
              <a:gd name="connsiteX0" fmla="*/ 0 w 11702472"/>
              <a:gd name="connsiteY0" fmla="*/ 0 h 628073"/>
              <a:gd name="connsiteX1" fmla="*/ 5181600 w 11702472"/>
              <a:gd name="connsiteY1" fmla="*/ 0 h 628073"/>
              <a:gd name="connsiteX2" fmla="*/ 6068291 w 11702472"/>
              <a:gd name="connsiteY2" fmla="*/ 628073 h 628073"/>
              <a:gd name="connsiteX3" fmla="*/ 11702472 w 11702472"/>
              <a:gd name="connsiteY3" fmla="*/ 628073 h 628073"/>
            </a:gdLst>
            <a:ahLst/>
            <a:cxnLst>
              <a:cxn ang="0">
                <a:pos x="connsiteX0" y="connsiteY0"/>
              </a:cxn>
              <a:cxn ang="0">
                <a:pos x="connsiteX1" y="connsiteY1"/>
              </a:cxn>
              <a:cxn ang="0">
                <a:pos x="connsiteX2" y="connsiteY2"/>
              </a:cxn>
              <a:cxn ang="0">
                <a:pos x="connsiteX3" y="connsiteY3"/>
              </a:cxn>
            </a:cxnLst>
            <a:rect l="l" t="t" r="r" b="b"/>
            <a:pathLst>
              <a:path w="11702472" h="628073">
                <a:moveTo>
                  <a:pt x="0" y="0"/>
                </a:moveTo>
                <a:lnTo>
                  <a:pt x="5181600" y="0"/>
                </a:lnTo>
                <a:lnTo>
                  <a:pt x="6068291" y="628073"/>
                </a:lnTo>
                <a:lnTo>
                  <a:pt x="11702472" y="628073"/>
                </a:lnTo>
              </a:path>
            </a:pathLst>
          </a:custGeom>
          <a:ln w="28575">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7" name="直接连接符 6"/>
          <p:cNvCxnSpPr/>
          <p:nvPr userDrawn="1"/>
        </p:nvCxnSpPr>
        <p:spPr>
          <a:xfrm flipH="1">
            <a:off x="204787" y="1033735"/>
            <a:ext cx="5696378" cy="0"/>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sp>
        <p:nvSpPr>
          <p:cNvPr id="8" name="矩形 7"/>
          <p:cNvSpPr/>
          <p:nvPr userDrawn="1"/>
        </p:nvSpPr>
        <p:spPr>
          <a:xfrm flipH="1">
            <a:off x="10938182" y="159327"/>
            <a:ext cx="622542" cy="15701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endParaRPr>
          </a:p>
        </p:txBody>
      </p:sp>
      <p:sp>
        <p:nvSpPr>
          <p:cNvPr id="9" name="矩形 8"/>
          <p:cNvSpPr/>
          <p:nvPr userDrawn="1"/>
        </p:nvSpPr>
        <p:spPr>
          <a:xfrm flipH="1">
            <a:off x="472605" y="984664"/>
            <a:ext cx="1898478" cy="928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endParaRPr>
          </a:p>
        </p:txBody>
      </p:sp>
      <p:sp>
        <p:nvSpPr>
          <p:cNvPr id="10" name="矩形 9"/>
          <p:cNvSpPr/>
          <p:nvPr userDrawn="1"/>
        </p:nvSpPr>
        <p:spPr>
          <a:xfrm flipH="1">
            <a:off x="10776682" y="373784"/>
            <a:ext cx="75494" cy="15701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endParaRPr>
          </a:p>
        </p:txBody>
      </p:sp>
      <p:sp>
        <p:nvSpPr>
          <p:cNvPr id="11" name="矩形 10"/>
          <p:cNvSpPr/>
          <p:nvPr userDrawn="1"/>
        </p:nvSpPr>
        <p:spPr>
          <a:xfrm flipH="1">
            <a:off x="9028105" y="373784"/>
            <a:ext cx="75494" cy="15701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endParaRPr>
          </a:p>
        </p:txBody>
      </p:sp>
      <p:sp>
        <p:nvSpPr>
          <p:cNvPr id="12" name="平行四边形 11"/>
          <p:cNvSpPr/>
          <p:nvPr userDrawn="1"/>
        </p:nvSpPr>
        <p:spPr>
          <a:xfrm>
            <a:off x="8077200" y="703736"/>
            <a:ext cx="228008" cy="152616"/>
          </a:xfrm>
          <a:prstGeom prst="parallelogram">
            <a:avLst>
              <a:gd name="adj" fmla="val 85851"/>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endParaRPr>
          </a:p>
        </p:txBody>
      </p:sp>
      <p:sp>
        <p:nvSpPr>
          <p:cNvPr id="13" name="平行四边形 12"/>
          <p:cNvSpPr/>
          <p:nvPr userDrawn="1"/>
        </p:nvSpPr>
        <p:spPr>
          <a:xfrm>
            <a:off x="8218436" y="703736"/>
            <a:ext cx="228008" cy="152616"/>
          </a:xfrm>
          <a:prstGeom prst="parallelogram">
            <a:avLst>
              <a:gd name="adj" fmla="val 85851"/>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endParaRPr>
          </a:p>
        </p:txBody>
      </p:sp>
      <p:sp>
        <p:nvSpPr>
          <p:cNvPr id="14" name="平行四边形 13"/>
          <p:cNvSpPr/>
          <p:nvPr userDrawn="1"/>
        </p:nvSpPr>
        <p:spPr>
          <a:xfrm>
            <a:off x="8359672" y="703736"/>
            <a:ext cx="228008" cy="152616"/>
          </a:xfrm>
          <a:prstGeom prst="parallelogram">
            <a:avLst>
              <a:gd name="adj" fmla="val 85851"/>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endParaRPr>
          </a:p>
        </p:txBody>
      </p:sp>
      <p:sp>
        <p:nvSpPr>
          <p:cNvPr id="15" name="平行四边形 14"/>
          <p:cNvSpPr/>
          <p:nvPr userDrawn="1"/>
        </p:nvSpPr>
        <p:spPr>
          <a:xfrm>
            <a:off x="8500908" y="703736"/>
            <a:ext cx="228008" cy="152616"/>
          </a:xfrm>
          <a:prstGeom prst="parallelogram">
            <a:avLst>
              <a:gd name="adj" fmla="val 85851"/>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endParaRPr>
          </a:p>
        </p:txBody>
      </p:sp>
      <p:sp>
        <p:nvSpPr>
          <p:cNvPr id="16" name="平行四边形 15"/>
          <p:cNvSpPr/>
          <p:nvPr userDrawn="1"/>
        </p:nvSpPr>
        <p:spPr>
          <a:xfrm>
            <a:off x="8642144" y="703736"/>
            <a:ext cx="228008" cy="152616"/>
          </a:xfrm>
          <a:prstGeom prst="parallelogram">
            <a:avLst>
              <a:gd name="adj" fmla="val 85851"/>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endParaRPr>
          </a:p>
        </p:txBody>
      </p:sp>
      <p:sp>
        <p:nvSpPr>
          <p:cNvPr id="17" name="平行四边形 16"/>
          <p:cNvSpPr/>
          <p:nvPr userDrawn="1"/>
        </p:nvSpPr>
        <p:spPr>
          <a:xfrm>
            <a:off x="8783380" y="703736"/>
            <a:ext cx="228008" cy="152616"/>
          </a:xfrm>
          <a:prstGeom prst="parallelogram">
            <a:avLst>
              <a:gd name="adj" fmla="val 85851"/>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endParaRPr>
          </a:p>
        </p:txBody>
      </p:sp>
      <p:sp>
        <p:nvSpPr>
          <p:cNvPr id="18" name="平行四边形 17"/>
          <p:cNvSpPr/>
          <p:nvPr userDrawn="1"/>
        </p:nvSpPr>
        <p:spPr>
          <a:xfrm>
            <a:off x="8924616" y="703736"/>
            <a:ext cx="228008" cy="152616"/>
          </a:xfrm>
          <a:prstGeom prst="parallelogram">
            <a:avLst>
              <a:gd name="adj" fmla="val 85851"/>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endParaRPr>
          </a:p>
        </p:txBody>
      </p:sp>
      <p:sp>
        <p:nvSpPr>
          <p:cNvPr id="19" name="平行四边形 18"/>
          <p:cNvSpPr/>
          <p:nvPr userDrawn="1"/>
        </p:nvSpPr>
        <p:spPr>
          <a:xfrm>
            <a:off x="9065852" y="703736"/>
            <a:ext cx="228008" cy="152616"/>
          </a:xfrm>
          <a:prstGeom prst="parallelogram">
            <a:avLst>
              <a:gd name="adj" fmla="val 85851"/>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endParaRPr>
          </a:p>
        </p:txBody>
      </p:sp>
      <p:sp>
        <p:nvSpPr>
          <p:cNvPr id="20" name="平行四边形 19"/>
          <p:cNvSpPr/>
          <p:nvPr userDrawn="1"/>
        </p:nvSpPr>
        <p:spPr>
          <a:xfrm>
            <a:off x="9207088" y="703736"/>
            <a:ext cx="228008" cy="152616"/>
          </a:xfrm>
          <a:prstGeom prst="parallelogram">
            <a:avLst>
              <a:gd name="adj" fmla="val 85851"/>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endParaRPr>
          </a:p>
        </p:txBody>
      </p:sp>
      <p:sp>
        <p:nvSpPr>
          <p:cNvPr id="21" name="平行四边形 20"/>
          <p:cNvSpPr/>
          <p:nvPr userDrawn="1"/>
        </p:nvSpPr>
        <p:spPr>
          <a:xfrm>
            <a:off x="9348324" y="703736"/>
            <a:ext cx="228008" cy="152616"/>
          </a:xfrm>
          <a:prstGeom prst="parallelogram">
            <a:avLst>
              <a:gd name="adj" fmla="val 85851"/>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endParaRPr>
          </a:p>
        </p:txBody>
      </p:sp>
      <p:sp>
        <p:nvSpPr>
          <p:cNvPr id="22" name="平行四边形 21"/>
          <p:cNvSpPr/>
          <p:nvPr userDrawn="1"/>
        </p:nvSpPr>
        <p:spPr>
          <a:xfrm>
            <a:off x="9489560" y="703736"/>
            <a:ext cx="228008" cy="152616"/>
          </a:xfrm>
          <a:prstGeom prst="parallelogram">
            <a:avLst>
              <a:gd name="adj" fmla="val 85851"/>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endParaRPr>
          </a:p>
        </p:txBody>
      </p:sp>
      <p:sp>
        <p:nvSpPr>
          <p:cNvPr id="23" name="平行四边形 22"/>
          <p:cNvSpPr/>
          <p:nvPr userDrawn="1"/>
        </p:nvSpPr>
        <p:spPr>
          <a:xfrm>
            <a:off x="9630796" y="703736"/>
            <a:ext cx="228008" cy="152616"/>
          </a:xfrm>
          <a:prstGeom prst="parallelogram">
            <a:avLst>
              <a:gd name="adj" fmla="val 85851"/>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endParaRPr>
          </a:p>
        </p:txBody>
      </p:sp>
      <p:sp>
        <p:nvSpPr>
          <p:cNvPr id="24" name="平行四边形 23"/>
          <p:cNvSpPr/>
          <p:nvPr userDrawn="1"/>
        </p:nvSpPr>
        <p:spPr>
          <a:xfrm>
            <a:off x="9772032" y="703736"/>
            <a:ext cx="228008" cy="152616"/>
          </a:xfrm>
          <a:prstGeom prst="parallelogram">
            <a:avLst>
              <a:gd name="adj" fmla="val 85851"/>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endParaRPr>
          </a:p>
        </p:txBody>
      </p:sp>
      <p:sp>
        <p:nvSpPr>
          <p:cNvPr id="25" name="平行四边形 24"/>
          <p:cNvSpPr/>
          <p:nvPr userDrawn="1"/>
        </p:nvSpPr>
        <p:spPr>
          <a:xfrm>
            <a:off x="9913268" y="703736"/>
            <a:ext cx="228008" cy="152616"/>
          </a:xfrm>
          <a:prstGeom prst="parallelogram">
            <a:avLst>
              <a:gd name="adj" fmla="val 85851"/>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endParaRPr>
          </a:p>
        </p:txBody>
      </p:sp>
      <p:sp>
        <p:nvSpPr>
          <p:cNvPr id="26" name="平行四边形 25"/>
          <p:cNvSpPr/>
          <p:nvPr userDrawn="1"/>
        </p:nvSpPr>
        <p:spPr>
          <a:xfrm>
            <a:off x="10054504" y="703736"/>
            <a:ext cx="228008" cy="152616"/>
          </a:xfrm>
          <a:prstGeom prst="parallelogram">
            <a:avLst>
              <a:gd name="adj" fmla="val 85851"/>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endParaRPr>
          </a:p>
        </p:txBody>
      </p:sp>
      <p:sp>
        <p:nvSpPr>
          <p:cNvPr id="27" name="平行四边形 26"/>
          <p:cNvSpPr/>
          <p:nvPr userDrawn="1"/>
        </p:nvSpPr>
        <p:spPr>
          <a:xfrm>
            <a:off x="10195740" y="703736"/>
            <a:ext cx="228008" cy="152616"/>
          </a:xfrm>
          <a:prstGeom prst="parallelogram">
            <a:avLst>
              <a:gd name="adj" fmla="val 85851"/>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endParaRPr>
          </a:p>
        </p:txBody>
      </p:sp>
      <p:sp>
        <p:nvSpPr>
          <p:cNvPr id="28" name="平行四边形 27"/>
          <p:cNvSpPr/>
          <p:nvPr userDrawn="1"/>
        </p:nvSpPr>
        <p:spPr>
          <a:xfrm>
            <a:off x="10336976" y="703736"/>
            <a:ext cx="228008" cy="152616"/>
          </a:xfrm>
          <a:prstGeom prst="parallelogram">
            <a:avLst>
              <a:gd name="adj" fmla="val 85851"/>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endParaRPr>
          </a:p>
        </p:txBody>
      </p:sp>
      <p:sp>
        <p:nvSpPr>
          <p:cNvPr id="29" name="平行四边形 28"/>
          <p:cNvSpPr/>
          <p:nvPr userDrawn="1"/>
        </p:nvSpPr>
        <p:spPr>
          <a:xfrm>
            <a:off x="10478212" y="703736"/>
            <a:ext cx="228008" cy="152616"/>
          </a:xfrm>
          <a:prstGeom prst="parallelogram">
            <a:avLst>
              <a:gd name="adj" fmla="val 85851"/>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endParaRPr>
          </a:p>
        </p:txBody>
      </p:sp>
      <p:sp>
        <p:nvSpPr>
          <p:cNvPr id="30" name="平行四边形 29"/>
          <p:cNvSpPr/>
          <p:nvPr userDrawn="1"/>
        </p:nvSpPr>
        <p:spPr>
          <a:xfrm>
            <a:off x="10619448" y="703736"/>
            <a:ext cx="228008" cy="152616"/>
          </a:xfrm>
          <a:prstGeom prst="parallelogram">
            <a:avLst>
              <a:gd name="adj" fmla="val 85851"/>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endParaRPr>
          </a:p>
        </p:txBody>
      </p:sp>
      <p:sp>
        <p:nvSpPr>
          <p:cNvPr id="31" name="平行四边形 30"/>
          <p:cNvSpPr/>
          <p:nvPr userDrawn="1"/>
        </p:nvSpPr>
        <p:spPr>
          <a:xfrm>
            <a:off x="10760684" y="703736"/>
            <a:ext cx="228008" cy="152616"/>
          </a:xfrm>
          <a:prstGeom prst="parallelogram">
            <a:avLst>
              <a:gd name="adj" fmla="val 85851"/>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endParaRPr>
          </a:p>
        </p:txBody>
      </p:sp>
      <p:sp>
        <p:nvSpPr>
          <p:cNvPr id="32" name="平行四边形 31"/>
          <p:cNvSpPr/>
          <p:nvPr userDrawn="1"/>
        </p:nvSpPr>
        <p:spPr>
          <a:xfrm>
            <a:off x="10901920" y="703736"/>
            <a:ext cx="228008" cy="152616"/>
          </a:xfrm>
          <a:prstGeom prst="parallelogram">
            <a:avLst>
              <a:gd name="adj" fmla="val 85851"/>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endParaRPr>
          </a:p>
        </p:txBody>
      </p:sp>
      <p:sp>
        <p:nvSpPr>
          <p:cNvPr id="33" name="平行四边形 32"/>
          <p:cNvSpPr/>
          <p:nvPr userDrawn="1"/>
        </p:nvSpPr>
        <p:spPr>
          <a:xfrm>
            <a:off x="11043156" y="703736"/>
            <a:ext cx="228008" cy="152616"/>
          </a:xfrm>
          <a:prstGeom prst="parallelogram">
            <a:avLst>
              <a:gd name="adj" fmla="val 85851"/>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endParaRPr>
          </a:p>
        </p:txBody>
      </p:sp>
      <p:sp>
        <p:nvSpPr>
          <p:cNvPr id="34" name="平行四边形 33"/>
          <p:cNvSpPr/>
          <p:nvPr userDrawn="1"/>
        </p:nvSpPr>
        <p:spPr>
          <a:xfrm>
            <a:off x="11184392" y="703736"/>
            <a:ext cx="228008" cy="152616"/>
          </a:xfrm>
          <a:prstGeom prst="parallelogram">
            <a:avLst>
              <a:gd name="adj" fmla="val 85851"/>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endParaRPr>
          </a:p>
        </p:txBody>
      </p:sp>
      <p:sp>
        <p:nvSpPr>
          <p:cNvPr id="35" name="平行四边形 34"/>
          <p:cNvSpPr/>
          <p:nvPr userDrawn="1"/>
        </p:nvSpPr>
        <p:spPr>
          <a:xfrm>
            <a:off x="11325628" y="703736"/>
            <a:ext cx="228008" cy="152616"/>
          </a:xfrm>
          <a:prstGeom prst="parallelogram">
            <a:avLst>
              <a:gd name="adj" fmla="val 85851"/>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endParaRPr>
          </a:p>
        </p:txBody>
      </p:sp>
      <p:sp>
        <p:nvSpPr>
          <p:cNvPr id="36" name="平行四边形 35"/>
          <p:cNvSpPr/>
          <p:nvPr userDrawn="1"/>
        </p:nvSpPr>
        <p:spPr>
          <a:xfrm>
            <a:off x="11466864" y="703736"/>
            <a:ext cx="228008" cy="152616"/>
          </a:xfrm>
          <a:prstGeom prst="parallelogram">
            <a:avLst>
              <a:gd name="adj" fmla="val 85851"/>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endParaRPr>
          </a:p>
        </p:txBody>
      </p:sp>
      <p:sp>
        <p:nvSpPr>
          <p:cNvPr id="37" name="平行四边形 36"/>
          <p:cNvSpPr/>
          <p:nvPr userDrawn="1"/>
        </p:nvSpPr>
        <p:spPr>
          <a:xfrm>
            <a:off x="11608100" y="703736"/>
            <a:ext cx="228008" cy="152616"/>
          </a:xfrm>
          <a:prstGeom prst="parallelogram">
            <a:avLst>
              <a:gd name="adj" fmla="val 85851"/>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endParaRPr>
          </a:p>
        </p:txBody>
      </p:sp>
      <p:sp>
        <p:nvSpPr>
          <p:cNvPr id="38" name="平行四边形 37"/>
          <p:cNvSpPr/>
          <p:nvPr userDrawn="1"/>
        </p:nvSpPr>
        <p:spPr>
          <a:xfrm>
            <a:off x="11749332" y="703736"/>
            <a:ext cx="228008" cy="152616"/>
          </a:xfrm>
          <a:prstGeom prst="parallelogram">
            <a:avLst>
              <a:gd name="adj" fmla="val 85851"/>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endParaRPr>
          </a:p>
        </p:txBody>
      </p:sp>
      <p:pic>
        <p:nvPicPr>
          <p:cNvPr id="39" name="wave sounds">
            <a:hlinkClick r:id="" action="ppaction://media"/>
          </p:cNvPr>
          <p:cNvPicPr>
            <a:picLocks noChangeAspect="1"/>
          </p:cNvPicPr>
          <p:nvPr userDrawn="1">
            <a:audioFile r:link="rId2"/>
            <p:extLst>
              <p:ext uri="{DAA4B4D4-6D71-4841-9C94-3DE7FCFB9230}">
                <p14:media xmlns:p14="http://schemas.microsoft.com/office/powerpoint/2010/main" r:embed="rId1"/>
              </p:ext>
            </p:extLst>
          </p:nvPr>
        </p:nvPicPr>
        <p:blipFill>
          <a:blip r:embed="rId5"/>
          <a:stretch>
            <a:fillRect/>
          </a:stretch>
        </p:blipFill>
        <p:spPr>
          <a:xfrm>
            <a:off x="12931775" y="-1066800"/>
            <a:ext cx="609600" cy="609600"/>
          </a:xfrm>
          <a:prstGeom prst="rect">
            <a:avLst/>
          </a:prstGeom>
        </p:spPr>
      </p:pic>
    </p:spTree>
    <p:extLst>
      <p:ext uri="{BB962C8B-B14F-4D97-AF65-F5344CB8AC3E}">
        <p14:creationId xmlns:p14="http://schemas.microsoft.com/office/powerpoint/2010/main" val="2512664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200"/>
                                        <p:tgtEl>
                                          <p:spTgt spid="6"/>
                                        </p:tgtEl>
                                      </p:cBhvr>
                                    </p:animEffect>
                                  </p:childTnLst>
                                </p:cTn>
                              </p:par>
                              <p:par>
                                <p:cTn id="8" presetID="1"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childTnLst>
                                </p:cTn>
                              </p:par>
                              <p:par>
                                <p:cTn id="10" presetID="1" presetClass="exit" presetSubtype="0" fill="hold" nodeType="withEffect">
                                  <p:stCondLst>
                                    <p:cond delay="100"/>
                                  </p:stCondLst>
                                  <p:childTnLst>
                                    <p:set>
                                      <p:cBhvr>
                                        <p:cTn id="11" dur="1" fill="hold">
                                          <p:stCondLst>
                                            <p:cond delay="0"/>
                                          </p:stCondLst>
                                        </p:cTn>
                                        <p:tgtEl>
                                          <p:spTgt spid="5"/>
                                        </p:tgtEl>
                                        <p:attrNameLst>
                                          <p:attrName>style.visibility</p:attrName>
                                        </p:attrNameLst>
                                      </p:cBhvr>
                                      <p:to>
                                        <p:strVal val="hidden"/>
                                      </p:to>
                                    </p:set>
                                  </p:childTnLst>
                                </p:cTn>
                              </p:par>
                              <p:par>
                                <p:cTn id="12" presetID="1" presetClass="entr" presetSubtype="0" fill="hold" nodeType="withEffect">
                                  <p:stCondLst>
                                    <p:cond delay="200"/>
                                  </p:stCondLst>
                                  <p:childTnLst>
                                    <p:set>
                                      <p:cBhvr>
                                        <p:cTn id="13" dur="1" fill="hold">
                                          <p:stCondLst>
                                            <p:cond delay="0"/>
                                          </p:stCondLst>
                                        </p:cTn>
                                        <p:tgtEl>
                                          <p:spTgt spid="5"/>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childTnLst>
                                </p:cTn>
                              </p:par>
                              <p:par>
                                <p:cTn id="16" presetID="1" presetClass="exit" presetSubtype="0" fill="hold" grpId="1" nodeType="withEffect">
                                  <p:stCondLst>
                                    <p:cond delay="200"/>
                                  </p:stCondLst>
                                  <p:childTnLst>
                                    <p:set>
                                      <p:cBhvr>
                                        <p:cTn id="17" dur="1" fill="hold">
                                          <p:stCondLst>
                                            <p:cond delay="0"/>
                                          </p:stCondLst>
                                        </p:cTn>
                                        <p:tgtEl>
                                          <p:spTgt spid="8"/>
                                        </p:tgtEl>
                                        <p:attrNameLst>
                                          <p:attrName>style.visibility</p:attrName>
                                        </p:attrNameLst>
                                      </p:cBhvr>
                                      <p:to>
                                        <p:strVal val="hidden"/>
                                      </p:to>
                                    </p:set>
                                  </p:childTnLst>
                                </p:cTn>
                              </p:par>
                              <p:par>
                                <p:cTn id="18" presetID="1" presetClass="entr" presetSubtype="0" fill="hold" grpId="2" nodeType="withEffect">
                                  <p:stCondLst>
                                    <p:cond delay="400"/>
                                  </p:stCondLst>
                                  <p:childTnLst>
                                    <p:set>
                                      <p:cBhvr>
                                        <p:cTn id="19" dur="1" fill="hold">
                                          <p:stCondLst>
                                            <p:cond delay="0"/>
                                          </p:stCondLst>
                                        </p:cTn>
                                        <p:tgtEl>
                                          <p:spTgt spid="8"/>
                                        </p:tgtEl>
                                        <p:attrNameLst>
                                          <p:attrName>style.visibility</p:attrName>
                                        </p:attrNameLst>
                                      </p:cBhvr>
                                      <p:to>
                                        <p:strVal val="visible"/>
                                      </p:to>
                                    </p:set>
                                  </p:childTnLst>
                                </p:cTn>
                              </p:par>
                              <p:par>
                                <p:cTn id="20" presetID="35" presetClass="path" presetSubtype="0" decel="50000" fill="hold" grpId="3" nodeType="withEffect">
                                  <p:stCondLst>
                                    <p:cond delay="0"/>
                                  </p:stCondLst>
                                  <p:childTnLst>
                                    <p:animMotion origin="layout" path="M 3.75E-6 -7.40741E-7 L -0.1836 -7.40741E-7 " pathEditMode="relative" rAng="0" ptsTypes="AA">
                                      <p:cBhvr>
                                        <p:cTn id="21" dur="4000" fill="hold"/>
                                        <p:tgtEl>
                                          <p:spTgt spid="8"/>
                                        </p:tgtEl>
                                        <p:attrNameLst>
                                          <p:attrName>ppt_x</p:attrName>
                                          <p:attrName>ppt_y</p:attrName>
                                        </p:attrNameLst>
                                      </p:cBhvr>
                                      <p:rCtr x="-9180" y="0"/>
                                    </p:animMotion>
                                  </p:childTnLst>
                                </p:cTn>
                              </p:par>
                              <p:par>
                                <p:cTn id="22" presetID="1" presetClass="entr" presetSubtype="0" fill="hold" nodeType="withEffect">
                                  <p:stCondLst>
                                    <p:cond delay="0"/>
                                  </p:stCondLst>
                                  <p:childTnLst>
                                    <p:set>
                                      <p:cBhvr>
                                        <p:cTn id="23" dur="1" fill="hold">
                                          <p:stCondLst>
                                            <p:cond delay="0"/>
                                          </p:stCondLst>
                                        </p:cTn>
                                        <p:tgtEl>
                                          <p:spTgt spid="7"/>
                                        </p:tgtEl>
                                        <p:attrNameLst>
                                          <p:attrName>style.visibility</p:attrName>
                                        </p:attrNameLst>
                                      </p:cBhvr>
                                      <p:to>
                                        <p:strVal val="visible"/>
                                      </p:to>
                                    </p:set>
                                  </p:childTnLst>
                                </p:cTn>
                              </p:par>
                              <p:par>
                                <p:cTn id="24" presetID="1" presetClass="exit" presetSubtype="0" fill="hold" nodeType="withEffect">
                                  <p:stCondLst>
                                    <p:cond delay="200"/>
                                  </p:stCondLst>
                                  <p:childTnLst>
                                    <p:set>
                                      <p:cBhvr>
                                        <p:cTn id="25" dur="1" fill="hold">
                                          <p:stCondLst>
                                            <p:cond delay="0"/>
                                          </p:stCondLst>
                                        </p:cTn>
                                        <p:tgtEl>
                                          <p:spTgt spid="7"/>
                                        </p:tgtEl>
                                        <p:attrNameLst>
                                          <p:attrName>style.visibility</p:attrName>
                                        </p:attrNameLst>
                                      </p:cBhvr>
                                      <p:to>
                                        <p:strVal val="hidden"/>
                                      </p:to>
                                    </p:set>
                                  </p:childTnLst>
                                </p:cTn>
                              </p:par>
                              <p:par>
                                <p:cTn id="26" presetID="1" presetClass="entr" presetSubtype="0" fill="hold" nodeType="withEffect">
                                  <p:stCondLst>
                                    <p:cond delay="400"/>
                                  </p:stCondLst>
                                  <p:childTnLst>
                                    <p:set>
                                      <p:cBhvr>
                                        <p:cTn id="27" dur="1" fill="hold">
                                          <p:stCondLst>
                                            <p:cond delay="0"/>
                                          </p:stCondLst>
                                        </p:cTn>
                                        <p:tgtEl>
                                          <p:spTgt spid="7"/>
                                        </p:tgtEl>
                                        <p:attrNameLst>
                                          <p:attrName>style.visibility</p:attrName>
                                        </p:attrNameLst>
                                      </p:cBhvr>
                                      <p:to>
                                        <p:strVal val="visible"/>
                                      </p:to>
                                    </p:set>
                                  </p:childTnLst>
                                </p:cTn>
                              </p:par>
                              <p:par>
                                <p:cTn id="28" presetID="1" presetClass="entr" presetSubtype="0" fill="hold" grpId="1" nodeType="withEffect">
                                  <p:stCondLst>
                                    <p:cond delay="0"/>
                                  </p:stCondLst>
                                  <p:childTnLst>
                                    <p:set>
                                      <p:cBhvr>
                                        <p:cTn id="29" dur="1" fill="hold">
                                          <p:stCondLst>
                                            <p:cond delay="0"/>
                                          </p:stCondLst>
                                        </p:cTn>
                                        <p:tgtEl>
                                          <p:spTgt spid="9"/>
                                        </p:tgtEl>
                                        <p:attrNameLst>
                                          <p:attrName>style.visibility</p:attrName>
                                        </p:attrNameLst>
                                      </p:cBhvr>
                                      <p:to>
                                        <p:strVal val="visible"/>
                                      </p:to>
                                    </p:set>
                                  </p:childTnLst>
                                </p:cTn>
                              </p:par>
                              <p:par>
                                <p:cTn id="30" presetID="1" presetClass="exit" presetSubtype="0" fill="hold" grpId="2" nodeType="withEffect">
                                  <p:stCondLst>
                                    <p:cond delay="200"/>
                                  </p:stCondLst>
                                  <p:childTnLst>
                                    <p:set>
                                      <p:cBhvr>
                                        <p:cTn id="31" dur="1" fill="hold">
                                          <p:stCondLst>
                                            <p:cond delay="0"/>
                                          </p:stCondLst>
                                        </p:cTn>
                                        <p:tgtEl>
                                          <p:spTgt spid="9"/>
                                        </p:tgtEl>
                                        <p:attrNameLst>
                                          <p:attrName>style.visibility</p:attrName>
                                        </p:attrNameLst>
                                      </p:cBhvr>
                                      <p:to>
                                        <p:strVal val="hidden"/>
                                      </p:to>
                                    </p:set>
                                  </p:childTnLst>
                                </p:cTn>
                              </p:par>
                              <p:par>
                                <p:cTn id="32" presetID="1" presetClass="entr" presetSubtype="0" fill="hold" grpId="3" nodeType="withEffect">
                                  <p:stCondLst>
                                    <p:cond delay="400"/>
                                  </p:stCondLst>
                                  <p:childTnLst>
                                    <p:set>
                                      <p:cBhvr>
                                        <p:cTn id="33" dur="1" fill="hold">
                                          <p:stCondLst>
                                            <p:cond delay="0"/>
                                          </p:stCondLst>
                                        </p:cTn>
                                        <p:tgtEl>
                                          <p:spTgt spid="9"/>
                                        </p:tgtEl>
                                        <p:attrNameLst>
                                          <p:attrName>style.visibility</p:attrName>
                                        </p:attrNameLst>
                                      </p:cBhvr>
                                      <p:to>
                                        <p:strVal val="visible"/>
                                      </p:to>
                                    </p:set>
                                  </p:childTnLst>
                                </p:cTn>
                              </p:par>
                              <p:par>
                                <p:cTn id="34" presetID="63" presetClass="path" presetSubtype="0" decel="50000" fill="hold" grpId="0" nodeType="withEffect">
                                  <p:stCondLst>
                                    <p:cond delay="0"/>
                                  </p:stCondLst>
                                  <p:childTnLst>
                                    <p:animMotion origin="layout" path="M 3.33333E-6 -1.48148E-6 L 0.15911 -1.48148E-6 " pathEditMode="relative" rAng="0" ptsTypes="AA">
                                      <p:cBhvr>
                                        <p:cTn id="35" dur="5000" fill="hold"/>
                                        <p:tgtEl>
                                          <p:spTgt spid="9"/>
                                        </p:tgtEl>
                                        <p:attrNameLst>
                                          <p:attrName>ppt_x</p:attrName>
                                          <p:attrName>ppt_y</p:attrName>
                                        </p:attrNameLst>
                                      </p:cBhvr>
                                      <p:rCtr x="7956" y="0"/>
                                    </p:animMotion>
                                  </p:childTnLst>
                                </p:cTn>
                              </p:par>
                              <p:par>
                                <p:cTn id="36" presetID="1" presetClass="entr" presetSubtype="0" fill="hold" grpId="0" nodeType="withEffect">
                                  <p:stCondLst>
                                    <p:cond delay="500"/>
                                  </p:stCondLst>
                                  <p:childTnLst>
                                    <p:set>
                                      <p:cBhvr>
                                        <p:cTn id="37" dur="1" fill="hold">
                                          <p:stCondLst>
                                            <p:cond delay="0"/>
                                          </p:stCondLst>
                                        </p:cTn>
                                        <p:tgtEl>
                                          <p:spTgt spid="11"/>
                                        </p:tgtEl>
                                        <p:attrNameLst>
                                          <p:attrName>style.visibility</p:attrName>
                                        </p:attrNameLst>
                                      </p:cBhvr>
                                      <p:to>
                                        <p:strVal val="visible"/>
                                      </p:to>
                                    </p:set>
                                  </p:childTnLst>
                                </p:cTn>
                              </p:par>
                              <p:par>
                                <p:cTn id="38" presetID="1" presetClass="exit" presetSubtype="0" fill="hold" grpId="1" nodeType="withEffect">
                                  <p:stCondLst>
                                    <p:cond delay="700"/>
                                  </p:stCondLst>
                                  <p:childTnLst>
                                    <p:set>
                                      <p:cBhvr>
                                        <p:cTn id="39" dur="1" fill="hold">
                                          <p:stCondLst>
                                            <p:cond delay="0"/>
                                          </p:stCondLst>
                                        </p:cTn>
                                        <p:tgtEl>
                                          <p:spTgt spid="11"/>
                                        </p:tgtEl>
                                        <p:attrNameLst>
                                          <p:attrName>style.visibility</p:attrName>
                                        </p:attrNameLst>
                                      </p:cBhvr>
                                      <p:to>
                                        <p:strVal val="hidden"/>
                                      </p:to>
                                    </p:set>
                                  </p:childTnLst>
                                </p:cTn>
                              </p:par>
                              <p:par>
                                <p:cTn id="40" presetID="1" presetClass="entr" presetSubtype="0" fill="hold" grpId="2" nodeType="withEffect">
                                  <p:stCondLst>
                                    <p:cond delay="900"/>
                                  </p:stCondLst>
                                  <p:childTnLst>
                                    <p:set>
                                      <p:cBhvr>
                                        <p:cTn id="41" dur="1" fill="hold">
                                          <p:stCondLst>
                                            <p:cond delay="0"/>
                                          </p:stCondLst>
                                        </p:cTn>
                                        <p:tgtEl>
                                          <p:spTgt spid="11"/>
                                        </p:tgtEl>
                                        <p:attrNameLst>
                                          <p:attrName>style.visibility</p:attrName>
                                        </p:attrNameLst>
                                      </p:cBhvr>
                                      <p:to>
                                        <p:strVal val="visible"/>
                                      </p:to>
                                    </p:set>
                                  </p:childTnLst>
                                </p:cTn>
                              </p:par>
                              <p:par>
                                <p:cTn id="42" presetID="35" presetClass="path" presetSubtype="0" decel="50000" fill="hold" grpId="3" nodeType="withEffect">
                                  <p:stCondLst>
                                    <p:cond delay="500"/>
                                  </p:stCondLst>
                                  <p:childTnLst>
                                    <p:animMotion origin="layout" path="M 2.08333E-7 -7.40741E-7 L -0.12057 -7.40741E-7 " pathEditMode="relative" rAng="0" ptsTypes="AA">
                                      <p:cBhvr>
                                        <p:cTn id="43" dur="4500" fill="hold"/>
                                        <p:tgtEl>
                                          <p:spTgt spid="11"/>
                                        </p:tgtEl>
                                        <p:attrNameLst>
                                          <p:attrName>ppt_x</p:attrName>
                                          <p:attrName>ppt_y</p:attrName>
                                        </p:attrNameLst>
                                      </p:cBhvr>
                                      <p:rCtr x="-6029" y="0"/>
                                    </p:animMotion>
                                  </p:childTnLst>
                                </p:cTn>
                              </p:par>
                              <p:par>
                                <p:cTn id="44" presetID="1" presetClass="entr" presetSubtype="0" fill="hold" grpId="0" nodeType="withEffect">
                                  <p:stCondLst>
                                    <p:cond delay="1000"/>
                                  </p:stCondLst>
                                  <p:childTnLst>
                                    <p:set>
                                      <p:cBhvr>
                                        <p:cTn id="45" dur="1" fill="hold">
                                          <p:stCondLst>
                                            <p:cond delay="0"/>
                                          </p:stCondLst>
                                        </p:cTn>
                                        <p:tgtEl>
                                          <p:spTgt spid="10"/>
                                        </p:tgtEl>
                                        <p:attrNameLst>
                                          <p:attrName>style.visibility</p:attrName>
                                        </p:attrNameLst>
                                      </p:cBhvr>
                                      <p:to>
                                        <p:strVal val="visible"/>
                                      </p:to>
                                    </p:set>
                                  </p:childTnLst>
                                </p:cTn>
                              </p:par>
                              <p:par>
                                <p:cTn id="46" presetID="1" presetClass="exit" presetSubtype="0" fill="hold" grpId="1" nodeType="withEffect">
                                  <p:stCondLst>
                                    <p:cond delay="1250"/>
                                  </p:stCondLst>
                                  <p:childTnLst>
                                    <p:set>
                                      <p:cBhvr>
                                        <p:cTn id="47" dur="1" fill="hold">
                                          <p:stCondLst>
                                            <p:cond delay="0"/>
                                          </p:stCondLst>
                                        </p:cTn>
                                        <p:tgtEl>
                                          <p:spTgt spid="10"/>
                                        </p:tgtEl>
                                        <p:attrNameLst>
                                          <p:attrName>style.visibility</p:attrName>
                                        </p:attrNameLst>
                                      </p:cBhvr>
                                      <p:to>
                                        <p:strVal val="hidden"/>
                                      </p:to>
                                    </p:set>
                                  </p:childTnLst>
                                </p:cTn>
                              </p:par>
                              <p:par>
                                <p:cTn id="48" presetID="1" presetClass="entr" presetSubtype="0" fill="hold" grpId="2" nodeType="withEffect">
                                  <p:stCondLst>
                                    <p:cond delay="1500"/>
                                  </p:stCondLst>
                                  <p:childTnLst>
                                    <p:set>
                                      <p:cBhvr>
                                        <p:cTn id="49" dur="1" fill="hold">
                                          <p:stCondLst>
                                            <p:cond delay="0"/>
                                          </p:stCondLst>
                                        </p:cTn>
                                        <p:tgtEl>
                                          <p:spTgt spid="10"/>
                                        </p:tgtEl>
                                        <p:attrNameLst>
                                          <p:attrName>style.visibility</p:attrName>
                                        </p:attrNameLst>
                                      </p:cBhvr>
                                      <p:to>
                                        <p:strVal val="visible"/>
                                      </p:to>
                                    </p:set>
                                  </p:childTnLst>
                                </p:cTn>
                              </p:par>
                              <p:par>
                                <p:cTn id="50" presetID="35" presetClass="path" presetSubtype="0" decel="50000" fill="hold" grpId="3" nodeType="withEffect">
                                  <p:stCondLst>
                                    <p:cond delay="1000"/>
                                  </p:stCondLst>
                                  <p:childTnLst>
                                    <p:animMotion origin="layout" path="M 8.33333E-7 -7.40741E-7 L -0.12057 -7.40741E-7 " pathEditMode="relative" rAng="0" ptsTypes="AA">
                                      <p:cBhvr>
                                        <p:cTn id="51" dur="4000" fill="hold"/>
                                        <p:tgtEl>
                                          <p:spTgt spid="10"/>
                                        </p:tgtEl>
                                        <p:attrNameLst>
                                          <p:attrName>ppt_x</p:attrName>
                                          <p:attrName>ppt_y</p:attrName>
                                        </p:attrNameLst>
                                      </p:cBhvr>
                                      <p:rCtr x="-6029" y="0"/>
                                    </p:animMotion>
                                  </p:childTnLst>
                                </p:cTn>
                              </p:par>
                              <p:par>
                                <p:cTn id="52" presetID="1" presetClass="entr" presetSubtype="0" fill="hold" grpId="0" nodeType="withEffect">
                                  <p:stCondLst>
                                    <p:cond delay="0"/>
                                  </p:stCondLst>
                                  <p:childTnLst>
                                    <p:set>
                                      <p:cBhvr>
                                        <p:cTn id="53" dur="1" fill="hold">
                                          <p:stCondLst>
                                            <p:cond delay="0"/>
                                          </p:stCondLst>
                                        </p:cTn>
                                        <p:tgtEl>
                                          <p:spTgt spid="12"/>
                                        </p:tgtEl>
                                        <p:attrNameLst>
                                          <p:attrName>style.visibility</p:attrName>
                                        </p:attrNameLst>
                                      </p:cBhvr>
                                      <p:to>
                                        <p:strVal val="visible"/>
                                      </p:to>
                                    </p:set>
                                  </p:childTnLst>
                                </p:cTn>
                              </p:par>
                              <p:par>
                                <p:cTn id="54" presetID="1" presetClass="entr" presetSubtype="0" fill="hold" grpId="0" nodeType="withEffect">
                                  <p:stCondLst>
                                    <p:cond delay="50"/>
                                  </p:stCondLst>
                                  <p:childTnLst>
                                    <p:set>
                                      <p:cBhvr>
                                        <p:cTn id="55" dur="1" fill="hold">
                                          <p:stCondLst>
                                            <p:cond delay="0"/>
                                          </p:stCondLst>
                                        </p:cTn>
                                        <p:tgtEl>
                                          <p:spTgt spid="13"/>
                                        </p:tgtEl>
                                        <p:attrNameLst>
                                          <p:attrName>style.visibility</p:attrName>
                                        </p:attrNameLst>
                                      </p:cBhvr>
                                      <p:to>
                                        <p:strVal val="visible"/>
                                      </p:to>
                                    </p:set>
                                  </p:childTnLst>
                                </p:cTn>
                              </p:par>
                              <p:par>
                                <p:cTn id="56" presetID="1" presetClass="entr" presetSubtype="0" fill="hold" grpId="0" nodeType="withEffect">
                                  <p:stCondLst>
                                    <p:cond delay="100"/>
                                  </p:stCondLst>
                                  <p:childTnLst>
                                    <p:set>
                                      <p:cBhvr>
                                        <p:cTn id="57" dur="1" fill="hold">
                                          <p:stCondLst>
                                            <p:cond delay="0"/>
                                          </p:stCondLst>
                                        </p:cTn>
                                        <p:tgtEl>
                                          <p:spTgt spid="14"/>
                                        </p:tgtEl>
                                        <p:attrNameLst>
                                          <p:attrName>style.visibility</p:attrName>
                                        </p:attrNameLst>
                                      </p:cBhvr>
                                      <p:to>
                                        <p:strVal val="visible"/>
                                      </p:to>
                                    </p:set>
                                  </p:childTnLst>
                                </p:cTn>
                              </p:par>
                              <p:par>
                                <p:cTn id="58" presetID="1" presetClass="entr" presetSubtype="0" fill="hold" grpId="0" nodeType="withEffect">
                                  <p:stCondLst>
                                    <p:cond delay="150"/>
                                  </p:stCondLst>
                                  <p:childTnLst>
                                    <p:set>
                                      <p:cBhvr>
                                        <p:cTn id="59" dur="1" fill="hold">
                                          <p:stCondLst>
                                            <p:cond delay="0"/>
                                          </p:stCondLst>
                                        </p:cTn>
                                        <p:tgtEl>
                                          <p:spTgt spid="15"/>
                                        </p:tgtEl>
                                        <p:attrNameLst>
                                          <p:attrName>style.visibility</p:attrName>
                                        </p:attrNameLst>
                                      </p:cBhvr>
                                      <p:to>
                                        <p:strVal val="visible"/>
                                      </p:to>
                                    </p:set>
                                  </p:childTnLst>
                                </p:cTn>
                              </p:par>
                              <p:par>
                                <p:cTn id="60" presetID="1" presetClass="entr" presetSubtype="0" fill="hold" grpId="0" nodeType="withEffect">
                                  <p:stCondLst>
                                    <p:cond delay="200"/>
                                  </p:stCondLst>
                                  <p:childTnLst>
                                    <p:set>
                                      <p:cBhvr>
                                        <p:cTn id="61" dur="1" fill="hold">
                                          <p:stCondLst>
                                            <p:cond delay="0"/>
                                          </p:stCondLst>
                                        </p:cTn>
                                        <p:tgtEl>
                                          <p:spTgt spid="16"/>
                                        </p:tgtEl>
                                        <p:attrNameLst>
                                          <p:attrName>style.visibility</p:attrName>
                                        </p:attrNameLst>
                                      </p:cBhvr>
                                      <p:to>
                                        <p:strVal val="visible"/>
                                      </p:to>
                                    </p:set>
                                  </p:childTnLst>
                                </p:cTn>
                              </p:par>
                              <p:par>
                                <p:cTn id="62" presetID="1" presetClass="entr" presetSubtype="0" fill="hold" grpId="0" nodeType="withEffect">
                                  <p:stCondLst>
                                    <p:cond delay="250"/>
                                  </p:stCondLst>
                                  <p:childTnLst>
                                    <p:set>
                                      <p:cBhvr>
                                        <p:cTn id="63" dur="1" fill="hold">
                                          <p:stCondLst>
                                            <p:cond delay="0"/>
                                          </p:stCondLst>
                                        </p:cTn>
                                        <p:tgtEl>
                                          <p:spTgt spid="17"/>
                                        </p:tgtEl>
                                        <p:attrNameLst>
                                          <p:attrName>style.visibility</p:attrName>
                                        </p:attrNameLst>
                                      </p:cBhvr>
                                      <p:to>
                                        <p:strVal val="visible"/>
                                      </p:to>
                                    </p:set>
                                  </p:childTnLst>
                                </p:cTn>
                              </p:par>
                              <p:par>
                                <p:cTn id="64" presetID="1" presetClass="entr" presetSubtype="0" fill="hold" grpId="0" nodeType="withEffect">
                                  <p:stCondLst>
                                    <p:cond delay="300"/>
                                  </p:stCondLst>
                                  <p:childTnLst>
                                    <p:set>
                                      <p:cBhvr>
                                        <p:cTn id="65" dur="1" fill="hold">
                                          <p:stCondLst>
                                            <p:cond delay="0"/>
                                          </p:stCondLst>
                                        </p:cTn>
                                        <p:tgtEl>
                                          <p:spTgt spid="18"/>
                                        </p:tgtEl>
                                        <p:attrNameLst>
                                          <p:attrName>style.visibility</p:attrName>
                                        </p:attrNameLst>
                                      </p:cBhvr>
                                      <p:to>
                                        <p:strVal val="visible"/>
                                      </p:to>
                                    </p:set>
                                  </p:childTnLst>
                                </p:cTn>
                              </p:par>
                              <p:par>
                                <p:cTn id="66" presetID="1" presetClass="entr" presetSubtype="0" fill="hold" grpId="0" nodeType="withEffect">
                                  <p:stCondLst>
                                    <p:cond delay="350"/>
                                  </p:stCondLst>
                                  <p:childTnLst>
                                    <p:set>
                                      <p:cBhvr>
                                        <p:cTn id="67" dur="1" fill="hold">
                                          <p:stCondLst>
                                            <p:cond delay="0"/>
                                          </p:stCondLst>
                                        </p:cTn>
                                        <p:tgtEl>
                                          <p:spTgt spid="19"/>
                                        </p:tgtEl>
                                        <p:attrNameLst>
                                          <p:attrName>style.visibility</p:attrName>
                                        </p:attrNameLst>
                                      </p:cBhvr>
                                      <p:to>
                                        <p:strVal val="visible"/>
                                      </p:to>
                                    </p:set>
                                  </p:childTnLst>
                                </p:cTn>
                              </p:par>
                              <p:par>
                                <p:cTn id="68" presetID="1" presetClass="entr" presetSubtype="0" fill="hold" grpId="0" nodeType="withEffect">
                                  <p:stCondLst>
                                    <p:cond delay="400"/>
                                  </p:stCondLst>
                                  <p:childTnLst>
                                    <p:set>
                                      <p:cBhvr>
                                        <p:cTn id="69" dur="1" fill="hold">
                                          <p:stCondLst>
                                            <p:cond delay="0"/>
                                          </p:stCondLst>
                                        </p:cTn>
                                        <p:tgtEl>
                                          <p:spTgt spid="20"/>
                                        </p:tgtEl>
                                        <p:attrNameLst>
                                          <p:attrName>style.visibility</p:attrName>
                                        </p:attrNameLst>
                                      </p:cBhvr>
                                      <p:to>
                                        <p:strVal val="visible"/>
                                      </p:to>
                                    </p:set>
                                  </p:childTnLst>
                                </p:cTn>
                              </p:par>
                              <p:par>
                                <p:cTn id="70" presetID="1" presetClass="entr" presetSubtype="0" fill="hold" grpId="0" nodeType="withEffect">
                                  <p:stCondLst>
                                    <p:cond delay="450"/>
                                  </p:stCondLst>
                                  <p:childTnLst>
                                    <p:set>
                                      <p:cBhvr>
                                        <p:cTn id="71" dur="1" fill="hold">
                                          <p:stCondLst>
                                            <p:cond delay="0"/>
                                          </p:stCondLst>
                                        </p:cTn>
                                        <p:tgtEl>
                                          <p:spTgt spid="21"/>
                                        </p:tgtEl>
                                        <p:attrNameLst>
                                          <p:attrName>style.visibility</p:attrName>
                                        </p:attrNameLst>
                                      </p:cBhvr>
                                      <p:to>
                                        <p:strVal val="visible"/>
                                      </p:to>
                                    </p:set>
                                  </p:childTnLst>
                                </p:cTn>
                              </p:par>
                              <p:par>
                                <p:cTn id="72" presetID="1" presetClass="entr" presetSubtype="0" fill="hold" grpId="0" nodeType="withEffect">
                                  <p:stCondLst>
                                    <p:cond delay="500"/>
                                  </p:stCondLst>
                                  <p:childTnLst>
                                    <p:set>
                                      <p:cBhvr>
                                        <p:cTn id="73" dur="1" fill="hold">
                                          <p:stCondLst>
                                            <p:cond delay="0"/>
                                          </p:stCondLst>
                                        </p:cTn>
                                        <p:tgtEl>
                                          <p:spTgt spid="22"/>
                                        </p:tgtEl>
                                        <p:attrNameLst>
                                          <p:attrName>style.visibility</p:attrName>
                                        </p:attrNameLst>
                                      </p:cBhvr>
                                      <p:to>
                                        <p:strVal val="visible"/>
                                      </p:to>
                                    </p:set>
                                  </p:childTnLst>
                                </p:cTn>
                              </p:par>
                              <p:par>
                                <p:cTn id="74" presetID="1" presetClass="entr" presetSubtype="0" fill="hold" grpId="0" nodeType="withEffect">
                                  <p:stCondLst>
                                    <p:cond delay="550"/>
                                  </p:stCondLst>
                                  <p:childTnLst>
                                    <p:set>
                                      <p:cBhvr>
                                        <p:cTn id="75" dur="1" fill="hold">
                                          <p:stCondLst>
                                            <p:cond delay="0"/>
                                          </p:stCondLst>
                                        </p:cTn>
                                        <p:tgtEl>
                                          <p:spTgt spid="23"/>
                                        </p:tgtEl>
                                        <p:attrNameLst>
                                          <p:attrName>style.visibility</p:attrName>
                                        </p:attrNameLst>
                                      </p:cBhvr>
                                      <p:to>
                                        <p:strVal val="visible"/>
                                      </p:to>
                                    </p:set>
                                  </p:childTnLst>
                                </p:cTn>
                              </p:par>
                              <p:par>
                                <p:cTn id="76" presetID="1" presetClass="entr" presetSubtype="0" fill="hold" grpId="0" nodeType="withEffect">
                                  <p:stCondLst>
                                    <p:cond delay="600"/>
                                  </p:stCondLst>
                                  <p:childTnLst>
                                    <p:set>
                                      <p:cBhvr>
                                        <p:cTn id="77" dur="1" fill="hold">
                                          <p:stCondLst>
                                            <p:cond delay="0"/>
                                          </p:stCondLst>
                                        </p:cTn>
                                        <p:tgtEl>
                                          <p:spTgt spid="24"/>
                                        </p:tgtEl>
                                        <p:attrNameLst>
                                          <p:attrName>style.visibility</p:attrName>
                                        </p:attrNameLst>
                                      </p:cBhvr>
                                      <p:to>
                                        <p:strVal val="visible"/>
                                      </p:to>
                                    </p:set>
                                  </p:childTnLst>
                                </p:cTn>
                              </p:par>
                              <p:par>
                                <p:cTn id="78" presetID="1" presetClass="entr" presetSubtype="0" fill="hold" grpId="0" nodeType="withEffect">
                                  <p:stCondLst>
                                    <p:cond delay="650"/>
                                  </p:stCondLst>
                                  <p:childTnLst>
                                    <p:set>
                                      <p:cBhvr>
                                        <p:cTn id="79" dur="1" fill="hold">
                                          <p:stCondLst>
                                            <p:cond delay="0"/>
                                          </p:stCondLst>
                                        </p:cTn>
                                        <p:tgtEl>
                                          <p:spTgt spid="25"/>
                                        </p:tgtEl>
                                        <p:attrNameLst>
                                          <p:attrName>style.visibility</p:attrName>
                                        </p:attrNameLst>
                                      </p:cBhvr>
                                      <p:to>
                                        <p:strVal val="visible"/>
                                      </p:to>
                                    </p:set>
                                  </p:childTnLst>
                                </p:cTn>
                              </p:par>
                              <p:par>
                                <p:cTn id="80" presetID="1" presetClass="entr" presetSubtype="0" fill="hold" grpId="0" nodeType="withEffect">
                                  <p:stCondLst>
                                    <p:cond delay="700"/>
                                  </p:stCondLst>
                                  <p:childTnLst>
                                    <p:set>
                                      <p:cBhvr>
                                        <p:cTn id="81" dur="1" fill="hold">
                                          <p:stCondLst>
                                            <p:cond delay="0"/>
                                          </p:stCondLst>
                                        </p:cTn>
                                        <p:tgtEl>
                                          <p:spTgt spid="26"/>
                                        </p:tgtEl>
                                        <p:attrNameLst>
                                          <p:attrName>style.visibility</p:attrName>
                                        </p:attrNameLst>
                                      </p:cBhvr>
                                      <p:to>
                                        <p:strVal val="visible"/>
                                      </p:to>
                                    </p:set>
                                  </p:childTnLst>
                                </p:cTn>
                              </p:par>
                              <p:par>
                                <p:cTn id="82" presetID="1" presetClass="entr" presetSubtype="0" fill="hold" grpId="0" nodeType="withEffect">
                                  <p:stCondLst>
                                    <p:cond delay="750"/>
                                  </p:stCondLst>
                                  <p:childTnLst>
                                    <p:set>
                                      <p:cBhvr>
                                        <p:cTn id="83" dur="1" fill="hold">
                                          <p:stCondLst>
                                            <p:cond delay="0"/>
                                          </p:stCondLst>
                                        </p:cTn>
                                        <p:tgtEl>
                                          <p:spTgt spid="27"/>
                                        </p:tgtEl>
                                        <p:attrNameLst>
                                          <p:attrName>style.visibility</p:attrName>
                                        </p:attrNameLst>
                                      </p:cBhvr>
                                      <p:to>
                                        <p:strVal val="visible"/>
                                      </p:to>
                                    </p:set>
                                  </p:childTnLst>
                                </p:cTn>
                              </p:par>
                              <p:par>
                                <p:cTn id="84" presetID="1" presetClass="entr" presetSubtype="0" fill="hold" grpId="0" nodeType="withEffect">
                                  <p:stCondLst>
                                    <p:cond delay="800"/>
                                  </p:stCondLst>
                                  <p:childTnLst>
                                    <p:set>
                                      <p:cBhvr>
                                        <p:cTn id="85" dur="1" fill="hold">
                                          <p:stCondLst>
                                            <p:cond delay="0"/>
                                          </p:stCondLst>
                                        </p:cTn>
                                        <p:tgtEl>
                                          <p:spTgt spid="28"/>
                                        </p:tgtEl>
                                        <p:attrNameLst>
                                          <p:attrName>style.visibility</p:attrName>
                                        </p:attrNameLst>
                                      </p:cBhvr>
                                      <p:to>
                                        <p:strVal val="visible"/>
                                      </p:to>
                                    </p:set>
                                  </p:childTnLst>
                                </p:cTn>
                              </p:par>
                              <p:par>
                                <p:cTn id="86" presetID="1" presetClass="entr" presetSubtype="0" fill="hold" grpId="0" nodeType="withEffect">
                                  <p:stCondLst>
                                    <p:cond delay="850"/>
                                  </p:stCondLst>
                                  <p:childTnLst>
                                    <p:set>
                                      <p:cBhvr>
                                        <p:cTn id="87" dur="1" fill="hold">
                                          <p:stCondLst>
                                            <p:cond delay="0"/>
                                          </p:stCondLst>
                                        </p:cTn>
                                        <p:tgtEl>
                                          <p:spTgt spid="29"/>
                                        </p:tgtEl>
                                        <p:attrNameLst>
                                          <p:attrName>style.visibility</p:attrName>
                                        </p:attrNameLst>
                                      </p:cBhvr>
                                      <p:to>
                                        <p:strVal val="visible"/>
                                      </p:to>
                                    </p:set>
                                  </p:childTnLst>
                                </p:cTn>
                              </p:par>
                              <p:par>
                                <p:cTn id="88" presetID="1" presetClass="entr" presetSubtype="0" fill="hold" grpId="0" nodeType="withEffect">
                                  <p:stCondLst>
                                    <p:cond delay="900"/>
                                  </p:stCondLst>
                                  <p:childTnLst>
                                    <p:set>
                                      <p:cBhvr>
                                        <p:cTn id="89" dur="1" fill="hold">
                                          <p:stCondLst>
                                            <p:cond delay="0"/>
                                          </p:stCondLst>
                                        </p:cTn>
                                        <p:tgtEl>
                                          <p:spTgt spid="30"/>
                                        </p:tgtEl>
                                        <p:attrNameLst>
                                          <p:attrName>style.visibility</p:attrName>
                                        </p:attrNameLst>
                                      </p:cBhvr>
                                      <p:to>
                                        <p:strVal val="visible"/>
                                      </p:to>
                                    </p:set>
                                  </p:childTnLst>
                                </p:cTn>
                              </p:par>
                              <p:par>
                                <p:cTn id="90" presetID="1" presetClass="entr" presetSubtype="0" fill="hold" grpId="0" nodeType="withEffect">
                                  <p:stCondLst>
                                    <p:cond delay="950"/>
                                  </p:stCondLst>
                                  <p:childTnLst>
                                    <p:set>
                                      <p:cBhvr>
                                        <p:cTn id="91" dur="1" fill="hold">
                                          <p:stCondLst>
                                            <p:cond delay="0"/>
                                          </p:stCondLst>
                                        </p:cTn>
                                        <p:tgtEl>
                                          <p:spTgt spid="31"/>
                                        </p:tgtEl>
                                        <p:attrNameLst>
                                          <p:attrName>style.visibility</p:attrName>
                                        </p:attrNameLst>
                                      </p:cBhvr>
                                      <p:to>
                                        <p:strVal val="visible"/>
                                      </p:to>
                                    </p:set>
                                  </p:childTnLst>
                                </p:cTn>
                              </p:par>
                              <p:par>
                                <p:cTn id="92" presetID="1" presetClass="entr" presetSubtype="0" fill="hold" grpId="0" nodeType="withEffect">
                                  <p:stCondLst>
                                    <p:cond delay="1000"/>
                                  </p:stCondLst>
                                  <p:childTnLst>
                                    <p:set>
                                      <p:cBhvr>
                                        <p:cTn id="93" dur="1" fill="hold">
                                          <p:stCondLst>
                                            <p:cond delay="0"/>
                                          </p:stCondLst>
                                        </p:cTn>
                                        <p:tgtEl>
                                          <p:spTgt spid="32"/>
                                        </p:tgtEl>
                                        <p:attrNameLst>
                                          <p:attrName>style.visibility</p:attrName>
                                        </p:attrNameLst>
                                      </p:cBhvr>
                                      <p:to>
                                        <p:strVal val="visible"/>
                                      </p:to>
                                    </p:set>
                                  </p:childTnLst>
                                </p:cTn>
                              </p:par>
                              <p:par>
                                <p:cTn id="94" presetID="1" presetClass="entr" presetSubtype="0" fill="hold" grpId="0" nodeType="withEffect">
                                  <p:stCondLst>
                                    <p:cond delay="1050"/>
                                  </p:stCondLst>
                                  <p:childTnLst>
                                    <p:set>
                                      <p:cBhvr>
                                        <p:cTn id="95" dur="1" fill="hold">
                                          <p:stCondLst>
                                            <p:cond delay="0"/>
                                          </p:stCondLst>
                                        </p:cTn>
                                        <p:tgtEl>
                                          <p:spTgt spid="33"/>
                                        </p:tgtEl>
                                        <p:attrNameLst>
                                          <p:attrName>style.visibility</p:attrName>
                                        </p:attrNameLst>
                                      </p:cBhvr>
                                      <p:to>
                                        <p:strVal val="visible"/>
                                      </p:to>
                                    </p:set>
                                  </p:childTnLst>
                                </p:cTn>
                              </p:par>
                              <p:par>
                                <p:cTn id="96" presetID="1" presetClass="entr" presetSubtype="0" fill="hold" grpId="0" nodeType="withEffect">
                                  <p:stCondLst>
                                    <p:cond delay="1100"/>
                                  </p:stCondLst>
                                  <p:childTnLst>
                                    <p:set>
                                      <p:cBhvr>
                                        <p:cTn id="97" dur="1" fill="hold">
                                          <p:stCondLst>
                                            <p:cond delay="0"/>
                                          </p:stCondLst>
                                        </p:cTn>
                                        <p:tgtEl>
                                          <p:spTgt spid="34"/>
                                        </p:tgtEl>
                                        <p:attrNameLst>
                                          <p:attrName>style.visibility</p:attrName>
                                        </p:attrNameLst>
                                      </p:cBhvr>
                                      <p:to>
                                        <p:strVal val="visible"/>
                                      </p:to>
                                    </p:set>
                                  </p:childTnLst>
                                </p:cTn>
                              </p:par>
                              <p:par>
                                <p:cTn id="98" presetID="1" presetClass="entr" presetSubtype="0" fill="hold" grpId="0" nodeType="withEffect">
                                  <p:stCondLst>
                                    <p:cond delay="1050"/>
                                  </p:stCondLst>
                                  <p:childTnLst>
                                    <p:set>
                                      <p:cBhvr>
                                        <p:cTn id="99" dur="1" fill="hold">
                                          <p:stCondLst>
                                            <p:cond delay="0"/>
                                          </p:stCondLst>
                                        </p:cTn>
                                        <p:tgtEl>
                                          <p:spTgt spid="35"/>
                                        </p:tgtEl>
                                        <p:attrNameLst>
                                          <p:attrName>style.visibility</p:attrName>
                                        </p:attrNameLst>
                                      </p:cBhvr>
                                      <p:to>
                                        <p:strVal val="visible"/>
                                      </p:to>
                                    </p:set>
                                  </p:childTnLst>
                                </p:cTn>
                              </p:par>
                              <p:par>
                                <p:cTn id="100" presetID="1" presetClass="entr" presetSubtype="0" fill="hold" grpId="0" nodeType="withEffect">
                                  <p:stCondLst>
                                    <p:cond delay="1100"/>
                                  </p:stCondLst>
                                  <p:childTnLst>
                                    <p:set>
                                      <p:cBhvr>
                                        <p:cTn id="101" dur="1" fill="hold">
                                          <p:stCondLst>
                                            <p:cond delay="0"/>
                                          </p:stCondLst>
                                        </p:cTn>
                                        <p:tgtEl>
                                          <p:spTgt spid="36"/>
                                        </p:tgtEl>
                                        <p:attrNameLst>
                                          <p:attrName>style.visibility</p:attrName>
                                        </p:attrNameLst>
                                      </p:cBhvr>
                                      <p:to>
                                        <p:strVal val="visible"/>
                                      </p:to>
                                    </p:set>
                                  </p:childTnLst>
                                </p:cTn>
                              </p:par>
                              <p:par>
                                <p:cTn id="102" presetID="1" presetClass="entr" presetSubtype="0" fill="hold" grpId="0" nodeType="withEffect">
                                  <p:stCondLst>
                                    <p:cond delay="1150"/>
                                  </p:stCondLst>
                                  <p:childTnLst>
                                    <p:set>
                                      <p:cBhvr>
                                        <p:cTn id="103" dur="1" fill="hold">
                                          <p:stCondLst>
                                            <p:cond delay="0"/>
                                          </p:stCondLst>
                                        </p:cTn>
                                        <p:tgtEl>
                                          <p:spTgt spid="37"/>
                                        </p:tgtEl>
                                        <p:attrNameLst>
                                          <p:attrName>style.visibility</p:attrName>
                                        </p:attrNameLst>
                                      </p:cBhvr>
                                      <p:to>
                                        <p:strVal val="visible"/>
                                      </p:to>
                                    </p:set>
                                  </p:childTnLst>
                                </p:cTn>
                              </p:par>
                              <p:par>
                                <p:cTn id="104" presetID="1" presetClass="entr" presetSubtype="0" fill="hold" grpId="0" nodeType="withEffect">
                                  <p:stCondLst>
                                    <p:cond delay="1200"/>
                                  </p:stCondLst>
                                  <p:childTnLst>
                                    <p:set>
                                      <p:cBhvr>
                                        <p:cTn id="105" dur="1" fill="hold">
                                          <p:stCondLst>
                                            <p:cond delay="0"/>
                                          </p:stCondLst>
                                        </p:cTn>
                                        <p:tgtEl>
                                          <p:spTgt spid="38"/>
                                        </p:tgtEl>
                                        <p:attrNameLst>
                                          <p:attrName>style.visibility</p:attrName>
                                        </p:attrNameLst>
                                      </p:cBhvr>
                                      <p:to>
                                        <p:strVal val="visible"/>
                                      </p:to>
                                    </p:set>
                                  </p:childTnLst>
                                </p:cTn>
                              </p:par>
                              <p:par>
                                <p:cTn id="106" presetID="1" presetClass="mediacall" presetSubtype="0" fill="hold" nodeType="withEffect">
                                  <p:stCondLst>
                                    <p:cond delay="0"/>
                                  </p:stCondLst>
                                  <p:childTnLst>
                                    <p:cmd type="call" cmd="playFrom(0.0)">
                                      <p:cBhvr>
                                        <p:cTn id="107" dur="3028" fill="hold"/>
                                        <p:tgtEl>
                                          <p:spTgt spid="3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8" fill="hold" display="0">
                  <p:stCondLst>
                    <p:cond delay="indefinite"/>
                  </p:stCondLst>
                  <p:endCondLst>
                    <p:cond evt="onStopAudio" delay="0">
                      <p:tgtEl>
                        <p:sldTgt/>
                      </p:tgtEl>
                    </p:cond>
                  </p:endCondLst>
                </p:cTn>
                <p:tgtEl>
                  <p:spTgt spid="39"/>
                </p:tgtEl>
              </p:cMediaNode>
            </p:audio>
          </p:childTnLst>
        </p:cTn>
      </p:par>
    </p:tnLst>
    <p:bldLst>
      <p:bldP spid="6" grpId="0" animBg="1"/>
      <p:bldP spid="8" grpId="0" animBg="1"/>
      <p:bldP spid="8" grpId="1" animBg="1"/>
      <p:bldP spid="8" grpId="2" animBg="1"/>
      <p:bldP spid="8" grpId="3" animBg="1"/>
      <p:bldP spid="9" grpId="0" animBg="1"/>
      <p:bldP spid="9" grpId="1" animBg="1"/>
      <p:bldP spid="9" grpId="2" animBg="1"/>
      <p:bldP spid="9" grpId="3" animBg="1"/>
      <p:bldP spid="10" grpId="0" animBg="1"/>
      <p:bldP spid="10" grpId="1" animBg="1"/>
      <p:bldP spid="10" grpId="2" animBg="1"/>
      <p:bldP spid="10" grpId="3" animBg="1"/>
      <p:bldP spid="11" grpId="0" animBg="1"/>
      <p:bldP spid="11" grpId="1" animBg="1"/>
      <p:bldP spid="11" grpId="2" animBg="1"/>
      <p:bldP spid="11" grpId="3"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contents">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39" name="组合 38"/>
          <p:cNvGrpSpPr/>
          <p:nvPr userDrawn="1"/>
        </p:nvGrpSpPr>
        <p:grpSpPr>
          <a:xfrm>
            <a:off x="4130675" y="1463675"/>
            <a:ext cx="3930650" cy="3930650"/>
            <a:chOff x="4130675" y="1463675"/>
            <a:chExt cx="3930650" cy="3930650"/>
          </a:xfrm>
        </p:grpSpPr>
        <p:sp>
          <p:nvSpPr>
            <p:cNvPr id="40" name="椭圆 39"/>
            <p:cNvSpPr/>
            <p:nvPr/>
          </p:nvSpPr>
          <p:spPr>
            <a:xfrm>
              <a:off x="4130675" y="1463675"/>
              <a:ext cx="3930650" cy="3930650"/>
            </a:xfrm>
            <a:prstGeom prst="ellipse">
              <a:avLst/>
            </a:prstGeom>
            <a:no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p:nvPr/>
          </p:nvSpPr>
          <p:spPr>
            <a:xfrm>
              <a:off x="4286250" y="1619250"/>
              <a:ext cx="3619501" cy="3619501"/>
            </a:xfrm>
            <a:prstGeom prst="ellipse">
              <a:avLst/>
            </a:prstGeom>
            <a:no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2" name="椭圆 41"/>
          <p:cNvSpPr/>
          <p:nvPr userDrawn="1"/>
        </p:nvSpPr>
        <p:spPr>
          <a:xfrm>
            <a:off x="4567238" y="1900238"/>
            <a:ext cx="3057525" cy="3057525"/>
          </a:xfrm>
          <a:prstGeom prst="ellipse">
            <a:avLst/>
          </a:prstGeom>
          <a:noFill/>
          <a:ln w="95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3" name="组合 42"/>
          <p:cNvGrpSpPr/>
          <p:nvPr userDrawn="1"/>
        </p:nvGrpSpPr>
        <p:grpSpPr>
          <a:xfrm>
            <a:off x="4388432" y="1721432"/>
            <a:ext cx="3415136" cy="3415136"/>
            <a:chOff x="4388432" y="1721432"/>
            <a:chExt cx="3415136" cy="3415136"/>
          </a:xfrm>
        </p:grpSpPr>
        <p:sp>
          <p:nvSpPr>
            <p:cNvPr id="44" name="空心弧 43"/>
            <p:cNvSpPr/>
            <p:nvPr/>
          </p:nvSpPr>
          <p:spPr>
            <a:xfrm rot="12266387">
              <a:off x="4388432" y="1721432"/>
              <a:ext cx="3415136" cy="3415136"/>
            </a:xfrm>
            <a:prstGeom prst="blockArc">
              <a:avLst>
                <a:gd name="adj1" fmla="val 12056633"/>
                <a:gd name="adj2" fmla="val 12050576"/>
                <a:gd name="adj3" fmla="val 1989"/>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5" name="空心弧 44"/>
            <p:cNvSpPr/>
            <p:nvPr/>
          </p:nvSpPr>
          <p:spPr>
            <a:xfrm rot="12266387">
              <a:off x="4388432" y="1721432"/>
              <a:ext cx="3415136" cy="3415136"/>
            </a:xfrm>
            <a:prstGeom prst="blockArc">
              <a:avLst>
                <a:gd name="adj1" fmla="val 10800000"/>
                <a:gd name="adj2" fmla="val 12050576"/>
                <a:gd name="adj3" fmla="val 1989"/>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46" name="组合 45"/>
          <p:cNvGrpSpPr/>
          <p:nvPr userDrawn="1"/>
        </p:nvGrpSpPr>
        <p:grpSpPr>
          <a:xfrm>
            <a:off x="4388432" y="1721432"/>
            <a:ext cx="3415136" cy="3415136"/>
            <a:chOff x="4388432" y="1721432"/>
            <a:chExt cx="3415136" cy="3415136"/>
          </a:xfrm>
        </p:grpSpPr>
        <p:sp>
          <p:nvSpPr>
            <p:cNvPr id="47" name="空心弧 46"/>
            <p:cNvSpPr/>
            <p:nvPr/>
          </p:nvSpPr>
          <p:spPr>
            <a:xfrm rot="14748100">
              <a:off x="4388432" y="1721432"/>
              <a:ext cx="3415136" cy="3415136"/>
            </a:xfrm>
            <a:prstGeom prst="blockArc">
              <a:avLst>
                <a:gd name="adj1" fmla="val 11882396"/>
                <a:gd name="adj2" fmla="val 11855317"/>
                <a:gd name="adj3" fmla="val 2346"/>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8" name="空心弧 47"/>
            <p:cNvSpPr/>
            <p:nvPr/>
          </p:nvSpPr>
          <p:spPr>
            <a:xfrm rot="14748100">
              <a:off x="4388432" y="1721432"/>
              <a:ext cx="3415136" cy="3415136"/>
            </a:xfrm>
            <a:prstGeom prst="blockArc">
              <a:avLst>
                <a:gd name="adj1" fmla="val 10800000"/>
                <a:gd name="adj2" fmla="val 11855317"/>
                <a:gd name="adj3" fmla="val 2346"/>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49" name="组合 48"/>
          <p:cNvGrpSpPr/>
          <p:nvPr userDrawn="1"/>
        </p:nvGrpSpPr>
        <p:grpSpPr>
          <a:xfrm>
            <a:off x="4320093" y="1653093"/>
            <a:ext cx="3551814" cy="3551814"/>
            <a:chOff x="4320093" y="1653093"/>
            <a:chExt cx="3551814" cy="3551814"/>
          </a:xfrm>
        </p:grpSpPr>
        <p:sp>
          <p:nvSpPr>
            <p:cNvPr id="50" name="空心弧 49"/>
            <p:cNvSpPr/>
            <p:nvPr/>
          </p:nvSpPr>
          <p:spPr>
            <a:xfrm rot="19607312">
              <a:off x="4320093" y="1653093"/>
              <a:ext cx="3551814" cy="3551814"/>
            </a:xfrm>
            <a:prstGeom prst="blockArc">
              <a:avLst>
                <a:gd name="adj1" fmla="val 12565105"/>
                <a:gd name="adj2" fmla="val 12562043"/>
                <a:gd name="adj3" fmla="val 2082"/>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1" name="空心弧 50"/>
            <p:cNvSpPr/>
            <p:nvPr/>
          </p:nvSpPr>
          <p:spPr>
            <a:xfrm rot="19607312">
              <a:off x="4320093" y="1653093"/>
              <a:ext cx="3551814" cy="3551814"/>
            </a:xfrm>
            <a:prstGeom prst="blockArc">
              <a:avLst>
                <a:gd name="adj1" fmla="val 10800000"/>
                <a:gd name="adj2" fmla="val 12562043"/>
                <a:gd name="adj3" fmla="val 208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52" name="组合 51"/>
          <p:cNvGrpSpPr/>
          <p:nvPr userDrawn="1"/>
        </p:nvGrpSpPr>
        <p:grpSpPr>
          <a:xfrm>
            <a:off x="4434217" y="1767217"/>
            <a:ext cx="3323566" cy="3323566"/>
            <a:chOff x="4434217" y="1767217"/>
            <a:chExt cx="3323566" cy="3323566"/>
          </a:xfrm>
        </p:grpSpPr>
        <p:sp>
          <p:nvSpPr>
            <p:cNvPr id="53" name="空心弧 52"/>
            <p:cNvSpPr/>
            <p:nvPr/>
          </p:nvSpPr>
          <p:spPr>
            <a:xfrm rot="20846897">
              <a:off x="4434217" y="1767217"/>
              <a:ext cx="3323566" cy="3323566"/>
            </a:xfrm>
            <a:prstGeom prst="blockArc">
              <a:avLst>
                <a:gd name="adj1" fmla="val 15583287"/>
                <a:gd name="adj2" fmla="val 15572066"/>
                <a:gd name="adj3" fmla="val 2704"/>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4" name="空心弧 53"/>
            <p:cNvSpPr/>
            <p:nvPr/>
          </p:nvSpPr>
          <p:spPr>
            <a:xfrm rot="20846897">
              <a:off x="4434217" y="1767217"/>
              <a:ext cx="3323566" cy="3323566"/>
            </a:xfrm>
            <a:prstGeom prst="blockArc">
              <a:avLst>
                <a:gd name="adj1" fmla="val 10800000"/>
                <a:gd name="adj2" fmla="val 15572066"/>
                <a:gd name="adj3" fmla="val 2704"/>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55" name="组合 54"/>
          <p:cNvGrpSpPr/>
          <p:nvPr userDrawn="1"/>
        </p:nvGrpSpPr>
        <p:grpSpPr>
          <a:xfrm>
            <a:off x="4710432" y="2043432"/>
            <a:ext cx="2771136" cy="2771136"/>
            <a:chOff x="4710432" y="2043432"/>
            <a:chExt cx="2771136" cy="2771136"/>
          </a:xfrm>
        </p:grpSpPr>
        <p:sp>
          <p:nvSpPr>
            <p:cNvPr id="56" name="空心弧 55"/>
            <p:cNvSpPr/>
            <p:nvPr/>
          </p:nvSpPr>
          <p:spPr>
            <a:xfrm rot="1544017">
              <a:off x="4710432" y="2043432"/>
              <a:ext cx="2771136" cy="2771136"/>
            </a:xfrm>
            <a:prstGeom prst="blockArc">
              <a:avLst>
                <a:gd name="adj1" fmla="val 12127693"/>
                <a:gd name="adj2" fmla="val 12115362"/>
                <a:gd name="adj3" fmla="val 2918"/>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7" name="空心弧 56"/>
            <p:cNvSpPr/>
            <p:nvPr/>
          </p:nvSpPr>
          <p:spPr>
            <a:xfrm rot="1544017">
              <a:off x="4710432" y="2043432"/>
              <a:ext cx="2771136" cy="2771136"/>
            </a:xfrm>
            <a:prstGeom prst="blockArc">
              <a:avLst>
                <a:gd name="adj1" fmla="val 10800000"/>
                <a:gd name="adj2" fmla="val 12115362"/>
                <a:gd name="adj3" fmla="val 291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58" name="组合 57"/>
          <p:cNvGrpSpPr/>
          <p:nvPr userDrawn="1"/>
        </p:nvGrpSpPr>
        <p:grpSpPr>
          <a:xfrm>
            <a:off x="4813598" y="2146598"/>
            <a:ext cx="2564804" cy="2564804"/>
            <a:chOff x="4813598" y="2146598"/>
            <a:chExt cx="2564804" cy="2564804"/>
          </a:xfrm>
        </p:grpSpPr>
        <p:grpSp>
          <p:nvGrpSpPr>
            <p:cNvPr id="59" name="组合 58"/>
            <p:cNvGrpSpPr/>
            <p:nvPr/>
          </p:nvGrpSpPr>
          <p:grpSpPr>
            <a:xfrm>
              <a:off x="4813598" y="2146598"/>
              <a:ext cx="2564804" cy="2564804"/>
              <a:chOff x="4813598" y="2146598"/>
              <a:chExt cx="2564804" cy="2564804"/>
            </a:xfrm>
          </p:grpSpPr>
          <p:sp>
            <p:nvSpPr>
              <p:cNvPr id="63" name="空心弧 62"/>
              <p:cNvSpPr/>
              <p:nvPr/>
            </p:nvSpPr>
            <p:spPr>
              <a:xfrm rot="2432904">
                <a:off x="4813598" y="2146598"/>
                <a:ext cx="2564804" cy="2564804"/>
              </a:xfrm>
              <a:prstGeom prst="blockArc">
                <a:avLst>
                  <a:gd name="adj1" fmla="val 19483483"/>
                  <a:gd name="adj2" fmla="val 19482871"/>
                  <a:gd name="adj3" fmla="val 2925"/>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4" name="空心弧 63"/>
              <p:cNvSpPr/>
              <p:nvPr/>
            </p:nvSpPr>
            <p:spPr>
              <a:xfrm rot="2432904">
                <a:off x="4813598" y="2146598"/>
                <a:ext cx="2564804" cy="2564804"/>
              </a:xfrm>
              <a:prstGeom prst="blockArc">
                <a:avLst>
                  <a:gd name="adj1" fmla="val 10800000"/>
                  <a:gd name="adj2" fmla="val 19482871"/>
                  <a:gd name="adj3" fmla="val 2925"/>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60" name="组合 59"/>
            <p:cNvGrpSpPr/>
            <p:nvPr/>
          </p:nvGrpSpPr>
          <p:grpSpPr>
            <a:xfrm>
              <a:off x="4813598" y="2146598"/>
              <a:ext cx="2564804" cy="2564804"/>
              <a:chOff x="4813598" y="2146598"/>
              <a:chExt cx="2564804" cy="2564804"/>
            </a:xfrm>
          </p:grpSpPr>
          <p:sp>
            <p:nvSpPr>
              <p:cNvPr id="61" name="空心弧 60"/>
              <p:cNvSpPr/>
              <p:nvPr/>
            </p:nvSpPr>
            <p:spPr>
              <a:xfrm rot="11850303">
                <a:off x="4813598" y="2146598"/>
                <a:ext cx="2564804" cy="2564804"/>
              </a:xfrm>
              <a:prstGeom prst="blockArc">
                <a:avLst>
                  <a:gd name="adj1" fmla="val 12372886"/>
                  <a:gd name="adj2" fmla="val 12342434"/>
                  <a:gd name="adj3" fmla="val 2971"/>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2" name="空心弧 61"/>
              <p:cNvSpPr/>
              <p:nvPr/>
            </p:nvSpPr>
            <p:spPr>
              <a:xfrm rot="11850303">
                <a:off x="4813598" y="2146598"/>
                <a:ext cx="2564804" cy="2564804"/>
              </a:xfrm>
              <a:prstGeom prst="blockArc">
                <a:avLst>
                  <a:gd name="adj1" fmla="val 10800000"/>
                  <a:gd name="adj2" fmla="val 12342434"/>
                  <a:gd name="adj3" fmla="val 297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grpSp>
        <p:nvGrpSpPr>
          <p:cNvPr id="65" name="组合 64"/>
          <p:cNvGrpSpPr/>
          <p:nvPr userDrawn="1"/>
        </p:nvGrpSpPr>
        <p:grpSpPr>
          <a:xfrm>
            <a:off x="4973565" y="2306565"/>
            <a:ext cx="2244870" cy="2244870"/>
            <a:chOff x="4973565" y="2306565"/>
            <a:chExt cx="2244870" cy="2244870"/>
          </a:xfrm>
        </p:grpSpPr>
        <p:sp>
          <p:nvSpPr>
            <p:cNvPr id="66" name="空心弧 65"/>
            <p:cNvSpPr/>
            <p:nvPr/>
          </p:nvSpPr>
          <p:spPr>
            <a:xfrm rot="6417706">
              <a:off x="4973565" y="2306565"/>
              <a:ext cx="2244870" cy="2244870"/>
            </a:xfrm>
            <a:prstGeom prst="blockArc">
              <a:avLst>
                <a:gd name="adj1" fmla="val 6068719"/>
                <a:gd name="adj2" fmla="val 6051045"/>
                <a:gd name="adj3" fmla="val 1105"/>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7" name="空心弧 66"/>
            <p:cNvSpPr/>
            <p:nvPr/>
          </p:nvSpPr>
          <p:spPr>
            <a:xfrm rot="6417706">
              <a:off x="4973565" y="2306565"/>
              <a:ext cx="2244870" cy="2244870"/>
            </a:xfrm>
            <a:prstGeom prst="blockArc">
              <a:avLst>
                <a:gd name="adj1" fmla="val 10800000"/>
                <a:gd name="adj2" fmla="val 6051045"/>
                <a:gd name="adj3" fmla="val 1105"/>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68" name="组合 67"/>
          <p:cNvGrpSpPr/>
          <p:nvPr userDrawn="1"/>
        </p:nvGrpSpPr>
        <p:grpSpPr>
          <a:xfrm>
            <a:off x="3956636" y="1296353"/>
            <a:ext cx="4278728" cy="4265294"/>
            <a:chOff x="3945398" y="1296353"/>
            <a:chExt cx="4278728" cy="4265294"/>
          </a:xfrm>
          <a:solidFill>
            <a:srgbClr val="00B0F0"/>
          </a:solidFill>
        </p:grpSpPr>
        <p:sp>
          <p:nvSpPr>
            <p:cNvPr id="69" name="椭圆 68"/>
            <p:cNvSpPr>
              <a:spLocks noChangeAspect="1"/>
            </p:cNvSpPr>
            <p:nvPr/>
          </p:nvSpPr>
          <p:spPr>
            <a:xfrm rot="5400000">
              <a:off x="8164972" y="3409949"/>
              <a:ext cx="45720" cy="4572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endParaRPr>
            </a:p>
          </p:txBody>
        </p:sp>
        <p:sp>
          <p:nvSpPr>
            <p:cNvPr id="70" name="椭圆 69"/>
            <p:cNvSpPr>
              <a:spLocks noChangeAspect="1"/>
            </p:cNvSpPr>
            <p:nvPr/>
          </p:nvSpPr>
          <p:spPr>
            <a:xfrm rot="5400000">
              <a:off x="3945398" y="3409949"/>
              <a:ext cx="45720" cy="4572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endParaRPr>
            </a:p>
          </p:txBody>
        </p:sp>
        <p:sp>
          <p:nvSpPr>
            <p:cNvPr id="71" name="椭圆 70"/>
            <p:cNvSpPr>
              <a:spLocks noChangeAspect="1"/>
            </p:cNvSpPr>
            <p:nvPr/>
          </p:nvSpPr>
          <p:spPr>
            <a:xfrm>
              <a:off x="6055185" y="1296353"/>
              <a:ext cx="45720" cy="4572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endParaRPr>
            </a:p>
          </p:txBody>
        </p:sp>
        <p:sp>
          <p:nvSpPr>
            <p:cNvPr id="72" name="椭圆 71"/>
            <p:cNvSpPr>
              <a:spLocks noChangeAspect="1"/>
            </p:cNvSpPr>
            <p:nvPr/>
          </p:nvSpPr>
          <p:spPr>
            <a:xfrm>
              <a:off x="6055185" y="5515927"/>
              <a:ext cx="45720" cy="4572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endParaRPr>
            </a:p>
          </p:txBody>
        </p:sp>
        <p:sp>
          <p:nvSpPr>
            <p:cNvPr id="73" name="椭圆 72"/>
            <p:cNvSpPr>
              <a:spLocks noChangeAspect="1"/>
            </p:cNvSpPr>
            <p:nvPr/>
          </p:nvSpPr>
          <p:spPr>
            <a:xfrm rot="8100000">
              <a:off x="7562292" y="4900678"/>
              <a:ext cx="45720" cy="4572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endParaRPr>
            </a:p>
          </p:txBody>
        </p:sp>
        <p:sp>
          <p:nvSpPr>
            <p:cNvPr id="74" name="椭圆 73"/>
            <p:cNvSpPr>
              <a:spLocks noChangeAspect="1"/>
            </p:cNvSpPr>
            <p:nvPr/>
          </p:nvSpPr>
          <p:spPr>
            <a:xfrm rot="8100000">
              <a:off x="4578602" y="1916988"/>
              <a:ext cx="45720" cy="4572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endParaRPr>
            </a:p>
          </p:txBody>
        </p:sp>
        <p:sp>
          <p:nvSpPr>
            <p:cNvPr id="75" name="椭圆 74"/>
            <p:cNvSpPr>
              <a:spLocks noChangeAspect="1"/>
            </p:cNvSpPr>
            <p:nvPr/>
          </p:nvSpPr>
          <p:spPr>
            <a:xfrm rot="2700000">
              <a:off x="7564985" y="1914295"/>
              <a:ext cx="45720" cy="4572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endParaRPr>
            </a:p>
          </p:txBody>
        </p:sp>
        <p:sp>
          <p:nvSpPr>
            <p:cNvPr id="76" name="椭圆 75"/>
            <p:cNvSpPr>
              <a:spLocks noChangeAspect="1"/>
            </p:cNvSpPr>
            <p:nvPr/>
          </p:nvSpPr>
          <p:spPr>
            <a:xfrm rot="2700000">
              <a:off x="4581295" y="4897985"/>
              <a:ext cx="45720" cy="4572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endParaRPr>
            </a:p>
          </p:txBody>
        </p:sp>
        <p:sp>
          <p:nvSpPr>
            <p:cNvPr id="77" name="椭圆 76"/>
            <p:cNvSpPr>
              <a:spLocks noChangeAspect="1"/>
            </p:cNvSpPr>
            <p:nvPr/>
          </p:nvSpPr>
          <p:spPr>
            <a:xfrm rot="6300000">
              <a:off x="8101381" y="3953548"/>
              <a:ext cx="45720" cy="4572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endParaRPr>
            </a:p>
          </p:txBody>
        </p:sp>
        <p:sp>
          <p:nvSpPr>
            <p:cNvPr id="78" name="椭圆 77"/>
            <p:cNvSpPr>
              <a:spLocks noChangeAspect="1"/>
            </p:cNvSpPr>
            <p:nvPr/>
          </p:nvSpPr>
          <p:spPr>
            <a:xfrm rot="6300000">
              <a:off x="4025585" y="2861442"/>
              <a:ext cx="45720" cy="4572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endParaRPr>
            </a:p>
          </p:txBody>
        </p:sp>
        <p:sp>
          <p:nvSpPr>
            <p:cNvPr id="79" name="椭圆 78"/>
            <p:cNvSpPr>
              <a:spLocks noChangeAspect="1"/>
            </p:cNvSpPr>
            <p:nvPr/>
          </p:nvSpPr>
          <p:spPr>
            <a:xfrm rot="900000">
              <a:off x="6610522" y="1365918"/>
              <a:ext cx="45720" cy="4572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endParaRPr>
            </a:p>
          </p:txBody>
        </p:sp>
        <p:sp>
          <p:nvSpPr>
            <p:cNvPr id="80" name="椭圆 79"/>
            <p:cNvSpPr>
              <a:spLocks noChangeAspect="1"/>
            </p:cNvSpPr>
            <p:nvPr/>
          </p:nvSpPr>
          <p:spPr>
            <a:xfrm rot="900000">
              <a:off x="5518416" y="5441714"/>
              <a:ext cx="45720" cy="4572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endParaRPr>
            </a:p>
          </p:txBody>
        </p:sp>
        <p:sp>
          <p:nvSpPr>
            <p:cNvPr id="81" name="椭圆 80"/>
            <p:cNvSpPr>
              <a:spLocks noChangeAspect="1"/>
            </p:cNvSpPr>
            <p:nvPr/>
          </p:nvSpPr>
          <p:spPr>
            <a:xfrm rot="9000000">
              <a:off x="7133407" y="5237498"/>
              <a:ext cx="45720" cy="4572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endParaRPr>
            </a:p>
          </p:txBody>
        </p:sp>
        <p:sp>
          <p:nvSpPr>
            <p:cNvPr id="82" name="椭圆 81"/>
            <p:cNvSpPr>
              <a:spLocks noChangeAspect="1"/>
            </p:cNvSpPr>
            <p:nvPr/>
          </p:nvSpPr>
          <p:spPr>
            <a:xfrm rot="9000000">
              <a:off x="5023620" y="1583240"/>
              <a:ext cx="45720" cy="4572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endParaRPr>
            </a:p>
          </p:txBody>
        </p:sp>
        <p:sp>
          <p:nvSpPr>
            <p:cNvPr id="83" name="椭圆 82"/>
            <p:cNvSpPr>
              <a:spLocks noChangeAspect="1"/>
            </p:cNvSpPr>
            <p:nvPr/>
          </p:nvSpPr>
          <p:spPr>
            <a:xfrm rot="3600000">
              <a:off x="7908941" y="2353571"/>
              <a:ext cx="45720" cy="4572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endParaRPr>
            </a:p>
          </p:txBody>
        </p:sp>
        <p:sp>
          <p:nvSpPr>
            <p:cNvPr id="84" name="椭圆 83"/>
            <p:cNvSpPr>
              <a:spLocks noChangeAspect="1"/>
            </p:cNvSpPr>
            <p:nvPr/>
          </p:nvSpPr>
          <p:spPr>
            <a:xfrm rot="3600000">
              <a:off x="4254683" y="4463358"/>
              <a:ext cx="45720" cy="4572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endParaRPr>
            </a:p>
          </p:txBody>
        </p:sp>
        <p:sp>
          <p:nvSpPr>
            <p:cNvPr id="85" name="椭圆 84"/>
            <p:cNvSpPr>
              <a:spLocks noChangeAspect="1"/>
            </p:cNvSpPr>
            <p:nvPr/>
          </p:nvSpPr>
          <p:spPr>
            <a:xfrm rot="7200000">
              <a:off x="7890591" y="4459843"/>
              <a:ext cx="45720" cy="4572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endParaRPr>
            </a:p>
          </p:txBody>
        </p:sp>
        <p:sp>
          <p:nvSpPr>
            <p:cNvPr id="86" name="椭圆 85"/>
            <p:cNvSpPr>
              <a:spLocks noChangeAspect="1"/>
            </p:cNvSpPr>
            <p:nvPr/>
          </p:nvSpPr>
          <p:spPr>
            <a:xfrm rot="7200000">
              <a:off x="4236333" y="2350057"/>
              <a:ext cx="45720" cy="4572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endParaRPr>
            </a:p>
          </p:txBody>
        </p:sp>
        <p:sp>
          <p:nvSpPr>
            <p:cNvPr id="87" name="椭圆 86"/>
            <p:cNvSpPr>
              <a:spLocks noChangeAspect="1"/>
            </p:cNvSpPr>
            <p:nvPr/>
          </p:nvSpPr>
          <p:spPr>
            <a:xfrm rot="1800000">
              <a:off x="7120260" y="1574522"/>
              <a:ext cx="45720" cy="4572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endParaRPr>
            </a:p>
          </p:txBody>
        </p:sp>
        <p:sp>
          <p:nvSpPr>
            <p:cNvPr id="88" name="椭圆 87"/>
            <p:cNvSpPr>
              <a:spLocks noChangeAspect="1"/>
            </p:cNvSpPr>
            <p:nvPr/>
          </p:nvSpPr>
          <p:spPr>
            <a:xfrm rot="1800000">
              <a:off x="5010473" y="5228780"/>
              <a:ext cx="45720" cy="4572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endParaRPr>
            </a:p>
          </p:txBody>
        </p:sp>
        <p:sp>
          <p:nvSpPr>
            <p:cNvPr id="89" name="椭圆 88"/>
            <p:cNvSpPr>
              <a:spLocks noChangeAspect="1"/>
            </p:cNvSpPr>
            <p:nvPr/>
          </p:nvSpPr>
          <p:spPr>
            <a:xfrm rot="9900000">
              <a:off x="6623289" y="5449513"/>
              <a:ext cx="45720" cy="4572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endParaRPr>
            </a:p>
          </p:txBody>
        </p:sp>
        <p:sp>
          <p:nvSpPr>
            <p:cNvPr id="90" name="椭圆 89"/>
            <p:cNvSpPr>
              <a:spLocks noChangeAspect="1"/>
            </p:cNvSpPr>
            <p:nvPr/>
          </p:nvSpPr>
          <p:spPr>
            <a:xfrm rot="9900000">
              <a:off x="5531183" y="1373717"/>
              <a:ext cx="45720" cy="4572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endParaRPr>
            </a:p>
          </p:txBody>
        </p:sp>
        <p:sp>
          <p:nvSpPr>
            <p:cNvPr id="91" name="椭圆 90"/>
            <p:cNvSpPr>
              <a:spLocks noChangeAspect="1"/>
            </p:cNvSpPr>
            <p:nvPr/>
          </p:nvSpPr>
          <p:spPr>
            <a:xfrm rot="4500000">
              <a:off x="8118813" y="2864576"/>
              <a:ext cx="45720" cy="4572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endParaRPr>
            </a:p>
          </p:txBody>
        </p:sp>
        <p:sp>
          <p:nvSpPr>
            <p:cNvPr id="92" name="椭圆 91"/>
            <p:cNvSpPr>
              <a:spLocks noChangeAspect="1"/>
            </p:cNvSpPr>
            <p:nvPr/>
          </p:nvSpPr>
          <p:spPr>
            <a:xfrm rot="4500000">
              <a:off x="4043017" y="3956682"/>
              <a:ext cx="45720" cy="4572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endParaRPr>
            </a:p>
          </p:txBody>
        </p:sp>
        <p:sp>
          <p:nvSpPr>
            <p:cNvPr id="93" name="椭圆 92"/>
            <p:cNvSpPr>
              <a:spLocks noChangeAspect="1"/>
            </p:cNvSpPr>
            <p:nvPr/>
          </p:nvSpPr>
          <p:spPr>
            <a:xfrm rot="5875706">
              <a:off x="8148898" y="3699072"/>
              <a:ext cx="45720" cy="4572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endParaRPr>
            </a:p>
          </p:txBody>
        </p:sp>
        <p:sp>
          <p:nvSpPr>
            <p:cNvPr id="94" name="椭圆 93"/>
            <p:cNvSpPr>
              <a:spLocks noChangeAspect="1"/>
            </p:cNvSpPr>
            <p:nvPr/>
          </p:nvSpPr>
          <p:spPr>
            <a:xfrm rot="5875706">
              <a:off x="3969658" y="3117040"/>
              <a:ext cx="45720" cy="4572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endParaRPr>
            </a:p>
          </p:txBody>
        </p:sp>
        <p:sp>
          <p:nvSpPr>
            <p:cNvPr id="95" name="椭圆 94"/>
            <p:cNvSpPr>
              <a:spLocks noChangeAspect="1"/>
            </p:cNvSpPr>
            <p:nvPr/>
          </p:nvSpPr>
          <p:spPr>
            <a:xfrm rot="475706">
              <a:off x="6350819" y="1314663"/>
              <a:ext cx="45720" cy="4572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endParaRPr>
            </a:p>
          </p:txBody>
        </p:sp>
        <p:sp>
          <p:nvSpPr>
            <p:cNvPr id="96" name="椭圆 95"/>
            <p:cNvSpPr>
              <a:spLocks noChangeAspect="1"/>
            </p:cNvSpPr>
            <p:nvPr/>
          </p:nvSpPr>
          <p:spPr>
            <a:xfrm rot="475706">
              <a:off x="5768787" y="5493903"/>
              <a:ext cx="45720" cy="4572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endParaRPr>
            </a:p>
          </p:txBody>
        </p:sp>
        <p:sp>
          <p:nvSpPr>
            <p:cNvPr id="97" name="椭圆 96"/>
            <p:cNvSpPr>
              <a:spLocks noChangeAspect="1"/>
            </p:cNvSpPr>
            <p:nvPr/>
          </p:nvSpPr>
          <p:spPr>
            <a:xfrm rot="8575706">
              <a:off x="7346352" y="5092419"/>
              <a:ext cx="45720" cy="4572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endParaRPr>
            </a:p>
          </p:txBody>
        </p:sp>
        <p:sp>
          <p:nvSpPr>
            <p:cNvPr id="98" name="椭圆 97"/>
            <p:cNvSpPr>
              <a:spLocks noChangeAspect="1"/>
            </p:cNvSpPr>
            <p:nvPr/>
          </p:nvSpPr>
          <p:spPr>
            <a:xfrm rot="8575706">
              <a:off x="4802742" y="1725691"/>
              <a:ext cx="45720" cy="4572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endParaRPr>
            </a:p>
          </p:txBody>
        </p:sp>
        <p:sp>
          <p:nvSpPr>
            <p:cNvPr id="99" name="椭圆 98"/>
            <p:cNvSpPr>
              <a:spLocks noChangeAspect="1"/>
            </p:cNvSpPr>
            <p:nvPr/>
          </p:nvSpPr>
          <p:spPr>
            <a:xfrm rot="3175706">
              <a:off x="7760950" y="2134954"/>
              <a:ext cx="45720" cy="4572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endParaRPr>
            </a:p>
          </p:txBody>
        </p:sp>
        <p:sp>
          <p:nvSpPr>
            <p:cNvPr id="100" name="椭圆 99"/>
            <p:cNvSpPr>
              <a:spLocks noChangeAspect="1"/>
            </p:cNvSpPr>
            <p:nvPr/>
          </p:nvSpPr>
          <p:spPr>
            <a:xfrm rot="3175706">
              <a:off x="4394222" y="4678564"/>
              <a:ext cx="45720" cy="4572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endParaRPr>
            </a:p>
          </p:txBody>
        </p:sp>
        <p:sp>
          <p:nvSpPr>
            <p:cNvPr id="101" name="椭圆 100"/>
            <p:cNvSpPr>
              <a:spLocks noChangeAspect="1"/>
            </p:cNvSpPr>
            <p:nvPr/>
          </p:nvSpPr>
          <p:spPr>
            <a:xfrm rot="6775706">
              <a:off x="8010931" y="4228703"/>
              <a:ext cx="45720" cy="4572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endParaRPr>
            </a:p>
          </p:txBody>
        </p:sp>
        <p:sp>
          <p:nvSpPr>
            <p:cNvPr id="102" name="椭圆 101"/>
            <p:cNvSpPr>
              <a:spLocks noChangeAspect="1"/>
            </p:cNvSpPr>
            <p:nvPr/>
          </p:nvSpPr>
          <p:spPr>
            <a:xfrm rot="6775706">
              <a:off x="4124737" y="2584837"/>
              <a:ext cx="45720" cy="4572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endParaRPr>
            </a:p>
          </p:txBody>
        </p:sp>
        <p:sp>
          <p:nvSpPr>
            <p:cNvPr id="103" name="椭圆 102"/>
            <p:cNvSpPr>
              <a:spLocks noChangeAspect="1"/>
            </p:cNvSpPr>
            <p:nvPr/>
          </p:nvSpPr>
          <p:spPr>
            <a:xfrm rot="1375706">
              <a:off x="6891251" y="1460165"/>
              <a:ext cx="45720" cy="4572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endParaRPr>
            </a:p>
          </p:txBody>
        </p:sp>
        <p:sp>
          <p:nvSpPr>
            <p:cNvPr id="104" name="椭圆 103"/>
            <p:cNvSpPr>
              <a:spLocks noChangeAspect="1"/>
            </p:cNvSpPr>
            <p:nvPr/>
          </p:nvSpPr>
          <p:spPr>
            <a:xfrm rot="1375706">
              <a:off x="5247385" y="5346359"/>
              <a:ext cx="45720" cy="4572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endParaRPr>
            </a:p>
          </p:txBody>
        </p:sp>
        <p:sp>
          <p:nvSpPr>
            <p:cNvPr id="105" name="椭圆 104"/>
            <p:cNvSpPr>
              <a:spLocks noChangeAspect="1"/>
            </p:cNvSpPr>
            <p:nvPr/>
          </p:nvSpPr>
          <p:spPr>
            <a:xfrm rot="9475706">
              <a:off x="6875108" y="5366859"/>
              <a:ext cx="45720" cy="4572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endParaRPr>
            </a:p>
          </p:txBody>
        </p:sp>
        <p:sp>
          <p:nvSpPr>
            <p:cNvPr id="106" name="椭圆 105"/>
            <p:cNvSpPr>
              <a:spLocks noChangeAspect="1"/>
            </p:cNvSpPr>
            <p:nvPr/>
          </p:nvSpPr>
          <p:spPr>
            <a:xfrm rot="9475706">
              <a:off x="5289542" y="1456515"/>
              <a:ext cx="45720" cy="4572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endParaRPr>
            </a:p>
          </p:txBody>
        </p:sp>
        <p:sp>
          <p:nvSpPr>
            <p:cNvPr id="107" name="椭圆 106"/>
            <p:cNvSpPr>
              <a:spLocks noChangeAspect="1"/>
            </p:cNvSpPr>
            <p:nvPr/>
          </p:nvSpPr>
          <p:spPr>
            <a:xfrm rot="4075706">
              <a:off x="8041027" y="2617473"/>
              <a:ext cx="45720" cy="4572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endParaRPr>
            </a:p>
          </p:txBody>
        </p:sp>
        <p:sp>
          <p:nvSpPr>
            <p:cNvPr id="108" name="椭圆 107"/>
            <p:cNvSpPr>
              <a:spLocks noChangeAspect="1"/>
            </p:cNvSpPr>
            <p:nvPr/>
          </p:nvSpPr>
          <p:spPr>
            <a:xfrm rot="4075706">
              <a:off x="4130683" y="4203039"/>
              <a:ext cx="45720" cy="4572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endParaRPr>
            </a:p>
          </p:txBody>
        </p:sp>
        <p:sp>
          <p:nvSpPr>
            <p:cNvPr id="109" name="椭圆 108"/>
            <p:cNvSpPr>
              <a:spLocks noChangeAspect="1"/>
            </p:cNvSpPr>
            <p:nvPr/>
          </p:nvSpPr>
          <p:spPr>
            <a:xfrm rot="7675706">
              <a:off x="7732320" y="4701082"/>
              <a:ext cx="45720" cy="4572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endParaRPr>
            </a:p>
          </p:txBody>
        </p:sp>
        <p:sp>
          <p:nvSpPr>
            <p:cNvPr id="110" name="椭圆 109"/>
            <p:cNvSpPr>
              <a:spLocks noChangeAspect="1"/>
            </p:cNvSpPr>
            <p:nvPr/>
          </p:nvSpPr>
          <p:spPr>
            <a:xfrm rot="7675706">
              <a:off x="4404008" y="2107408"/>
              <a:ext cx="45720" cy="4572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endParaRPr>
            </a:p>
          </p:txBody>
        </p:sp>
        <p:sp>
          <p:nvSpPr>
            <p:cNvPr id="111" name="椭圆 110"/>
            <p:cNvSpPr>
              <a:spLocks noChangeAspect="1"/>
            </p:cNvSpPr>
            <p:nvPr/>
          </p:nvSpPr>
          <p:spPr>
            <a:xfrm rot="2275706">
              <a:off x="7367342" y="1737085"/>
              <a:ext cx="45720" cy="4572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endParaRPr>
            </a:p>
          </p:txBody>
        </p:sp>
        <p:sp>
          <p:nvSpPr>
            <p:cNvPr id="112" name="椭圆 111"/>
            <p:cNvSpPr>
              <a:spLocks noChangeAspect="1"/>
            </p:cNvSpPr>
            <p:nvPr/>
          </p:nvSpPr>
          <p:spPr>
            <a:xfrm rot="2275706">
              <a:off x="4773668" y="5065397"/>
              <a:ext cx="45720" cy="4572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endParaRPr>
            </a:p>
          </p:txBody>
        </p:sp>
        <p:sp>
          <p:nvSpPr>
            <p:cNvPr id="113" name="椭圆 112"/>
            <p:cNvSpPr>
              <a:spLocks noChangeAspect="1"/>
            </p:cNvSpPr>
            <p:nvPr/>
          </p:nvSpPr>
          <p:spPr>
            <a:xfrm rot="10375706">
              <a:off x="6340622" y="5506484"/>
              <a:ext cx="45720" cy="4572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endParaRPr>
            </a:p>
          </p:txBody>
        </p:sp>
        <p:sp>
          <p:nvSpPr>
            <p:cNvPr id="114" name="椭圆 113"/>
            <p:cNvSpPr>
              <a:spLocks noChangeAspect="1"/>
            </p:cNvSpPr>
            <p:nvPr/>
          </p:nvSpPr>
          <p:spPr>
            <a:xfrm rot="10375706">
              <a:off x="5821154" y="1319008"/>
              <a:ext cx="45720" cy="4572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endParaRPr>
            </a:p>
          </p:txBody>
        </p:sp>
        <p:sp>
          <p:nvSpPr>
            <p:cNvPr id="115" name="椭圆 114"/>
            <p:cNvSpPr>
              <a:spLocks noChangeAspect="1"/>
            </p:cNvSpPr>
            <p:nvPr/>
          </p:nvSpPr>
          <p:spPr>
            <a:xfrm rot="4975706">
              <a:off x="8178406" y="3152543"/>
              <a:ext cx="45720" cy="4572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endParaRPr>
            </a:p>
          </p:txBody>
        </p:sp>
        <p:sp>
          <p:nvSpPr>
            <p:cNvPr id="116" name="椭圆 115"/>
            <p:cNvSpPr>
              <a:spLocks noChangeAspect="1"/>
            </p:cNvSpPr>
            <p:nvPr/>
          </p:nvSpPr>
          <p:spPr>
            <a:xfrm rot="4975706">
              <a:off x="3990930" y="3672011"/>
              <a:ext cx="45720" cy="4572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endParaRPr>
            </a:p>
          </p:txBody>
        </p:sp>
      </p:grpSp>
      <p:sp>
        <p:nvSpPr>
          <p:cNvPr id="117" name="文本框 116"/>
          <p:cNvSpPr txBox="1"/>
          <p:nvPr userDrawn="1"/>
        </p:nvSpPr>
        <p:spPr>
          <a:xfrm>
            <a:off x="5105986" y="2844225"/>
            <a:ext cx="1980029" cy="1169551"/>
          </a:xfrm>
          <a:prstGeom prst="rect">
            <a:avLst/>
          </a:prstGeom>
          <a:noFill/>
        </p:spPr>
        <p:txBody>
          <a:bodyPr wrap="none" rtlCol="0">
            <a:spAutoFit/>
          </a:bodyPr>
          <a:lstStyle/>
          <a:p>
            <a:pPr algn="ctr"/>
            <a:r>
              <a:rPr lang="zh-CN" altLang="en-US" sz="7000" dirty="0">
                <a:solidFill>
                  <a:schemeClr val="bg1"/>
                </a:solidFill>
                <a:effectLst>
                  <a:glow rad="228600">
                    <a:schemeClr val="accent5">
                      <a:satMod val="175000"/>
                      <a:alpha val="40000"/>
                    </a:schemeClr>
                  </a:glow>
                </a:effectLst>
                <a:latin typeface="微软雅黑" panose="020B0503020204020204" pitchFamily="34" charset="-122"/>
                <a:ea typeface="微软雅黑" panose="020B0503020204020204" pitchFamily="34" charset="-122"/>
              </a:rPr>
              <a:t>目录</a:t>
            </a:r>
          </a:p>
        </p:txBody>
      </p:sp>
      <p:pic>
        <p:nvPicPr>
          <p:cNvPr id="118" name="gesture_click"/>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rot="21218130">
            <a:off x="5389871" y="3306127"/>
            <a:ext cx="2284990" cy="5470872"/>
          </a:xfrm>
          <a:prstGeom prst="rect">
            <a:avLst/>
          </a:prstGeom>
        </p:spPr>
      </p:pic>
      <p:pic>
        <p:nvPicPr>
          <p:cNvPr id="2" name="wave sounds">
            <a:hlinkClick r:id="" action="ppaction://media"/>
          </p:cNvPr>
          <p:cNvPicPr>
            <a:picLocks noChangeAspect="1"/>
          </p:cNvPicPr>
          <p:nvPr userDrawn="1">
            <a:audioFile r:link="rId2"/>
            <p:extLst>
              <p:ext uri="{DAA4B4D4-6D71-4841-9C94-3DE7FCFB9230}">
                <p14:media xmlns:p14="http://schemas.microsoft.com/office/powerpoint/2010/main" r:embed="rId1"/>
              </p:ext>
            </p:extLst>
          </p:nvPr>
        </p:nvPicPr>
        <p:blipFill>
          <a:blip r:embed="rId7"/>
          <a:stretch>
            <a:fillRect/>
          </a:stretch>
        </p:blipFill>
        <p:spPr>
          <a:xfrm>
            <a:off x="12931775" y="-1066800"/>
            <a:ext cx="609600" cy="609600"/>
          </a:xfrm>
          <a:prstGeom prst="rect">
            <a:avLst/>
          </a:prstGeom>
        </p:spPr>
      </p:pic>
      <p:pic>
        <p:nvPicPr>
          <p:cNvPr id="119" name="wave sounds">
            <a:hlinkClick r:id="" action="ppaction://media"/>
          </p:cNvPr>
          <p:cNvPicPr>
            <a:picLocks noChangeAspect="1"/>
          </p:cNvPicPr>
          <p:nvPr userDrawn="1">
            <a:audioFile r:link="rId2"/>
            <p:extLst>
              <p:ext uri="{DAA4B4D4-6D71-4841-9C94-3DE7FCFB9230}">
                <p14:media xmlns:p14="http://schemas.microsoft.com/office/powerpoint/2010/main" r:embed="rId1"/>
              </p:ext>
            </p:extLst>
          </p:nvPr>
        </p:nvPicPr>
        <p:blipFill>
          <a:blip r:embed="rId7"/>
          <a:stretch>
            <a:fillRect/>
          </a:stretch>
        </p:blipFill>
        <p:spPr>
          <a:xfrm>
            <a:off x="13789025" y="-1047750"/>
            <a:ext cx="609600" cy="609600"/>
          </a:xfrm>
          <a:prstGeom prst="rect">
            <a:avLst/>
          </a:prstGeom>
        </p:spPr>
      </p:pic>
      <p:pic>
        <p:nvPicPr>
          <p:cNvPr id="120" name="wave sounds">
            <a:hlinkClick r:id="" action="ppaction://media"/>
          </p:cNvPr>
          <p:cNvPicPr>
            <a:picLocks noChangeAspect="1"/>
          </p:cNvPicPr>
          <p:nvPr userDrawn="1">
            <a:audioFile r:link="rId2"/>
            <p:extLst>
              <p:ext uri="{DAA4B4D4-6D71-4841-9C94-3DE7FCFB9230}">
                <p14:media xmlns:p14="http://schemas.microsoft.com/office/powerpoint/2010/main" r:embed="rId1"/>
              </p:ext>
            </p:extLst>
          </p:nvPr>
        </p:nvPicPr>
        <p:blipFill>
          <a:blip r:embed="rId7"/>
          <a:stretch>
            <a:fillRect/>
          </a:stretch>
        </p:blipFill>
        <p:spPr>
          <a:xfrm>
            <a:off x="14703425" y="-1047750"/>
            <a:ext cx="609600" cy="609600"/>
          </a:xfrm>
          <a:prstGeom prst="rect">
            <a:avLst/>
          </a:prstGeom>
        </p:spPr>
      </p:pic>
      <p:pic>
        <p:nvPicPr>
          <p:cNvPr id="121" name="wave sounds">
            <a:hlinkClick r:id="" action="ppaction://media"/>
          </p:cNvPr>
          <p:cNvPicPr>
            <a:picLocks noChangeAspect="1"/>
          </p:cNvPicPr>
          <p:nvPr userDrawn="1">
            <a:audioFile r:link="rId2"/>
            <p:extLst>
              <p:ext uri="{DAA4B4D4-6D71-4841-9C94-3DE7FCFB9230}">
                <p14:media xmlns:p14="http://schemas.microsoft.com/office/powerpoint/2010/main" r:embed="rId1"/>
              </p:ext>
            </p:extLst>
          </p:nvPr>
        </p:nvPicPr>
        <p:blipFill>
          <a:blip r:embed="rId7"/>
          <a:stretch>
            <a:fillRect/>
          </a:stretch>
        </p:blipFill>
        <p:spPr>
          <a:xfrm>
            <a:off x="15617825" y="-1047750"/>
            <a:ext cx="609600" cy="609600"/>
          </a:xfrm>
          <a:prstGeom prst="rect">
            <a:avLst/>
          </a:prstGeom>
        </p:spPr>
      </p:pic>
    </p:spTree>
    <p:extLst>
      <p:ext uri="{BB962C8B-B14F-4D97-AF65-F5344CB8AC3E}">
        <p14:creationId xmlns:p14="http://schemas.microsoft.com/office/powerpoint/2010/main" val="3646166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withEffect">
                                  <p:stCondLst>
                                    <p:cond delay="0"/>
                                  </p:stCondLst>
                                  <p:childTnLst>
                                    <p:set>
                                      <p:cBhvr>
                                        <p:cTn id="6" dur="1" fill="hold">
                                          <p:stCondLst>
                                            <p:cond delay="0"/>
                                          </p:stCondLst>
                                        </p:cTn>
                                        <p:tgtEl>
                                          <p:spTgt spid="68"/>
                                        </p:tgtEl>
                                        <p:attrNameLst>
                                          <p:attrName>style.visibility</p:attrName>
                                        </p:attrNameLst>
                                      </p:cBhvr>
                                      <p:to>
                                        <p:strVal val="visible"/>
                                      </p:to>
                                    </p:set>
                                    <p:animEffect transition="in" filter="wheel(1)">
                                      <p:cBhvr>
                                        <p:cTn id="7" dur="3500"/>
                                        <p:tgtEl>
                                          <p:spTgt spid="68"/>
                                        </p:tgtEl>
                                      </p:cBhvr>
                                    </p:animEffect>
                                  </p:childTnLst>
                                </p:cTn>
                              </p:par>
                              <p:par>
                                <p:cTn id="8" presetID="8" presetClass="emph" presetSubtype="0" fill="hold" nodeType="withEffect">
                                  <p:stCondLst>
                                    <p:cond delay="0"/>
                                  </p:stCondLst>
                                  <p:childTnLst>
                                    <p:animRot by="14400000">
                                      <p:cBhvr>
                                        <p:cTn id="9" dur="12000" fill="hold"/>
                                        <p:tgtEl>
                                          <p:spTgt spid="68"/>
                                        </p:tgtEl>
                                        <p:attrNameLst>
                                          <p:attrName>r</p:attrName>
                                        </p:attrNameLst>
                                      </p:cBhvr>
                                    </p:animRot>
                                  </p:childTnLst>
                                </p:cTn>
                              </p:par>
                              <p:par>
                                <p:cTn id="10" presetID="1" presetClass="entr" presetSubtype="0" fill="hold" grpId="0" nodeType="withEffect">
                                  <p:stCondLst>
                                    <p:cond delay="1500"/>
                                  </p:stCondLst>
                                  <p:childTnLst>
                                    <p:set>
                                      <p:cBhvr>
                                        <p:cTn id="11" dur="1" fill="hold">
                                          <p:stCondLst>
                                            <p:cond delay="0"/>
                                          </p:stCondLst>
                                        </p:cTn>
                                        <p:tgtEl>
                                          <p:spTgt spid="42"/>
                                        </p:tgtEl>
                                        <p:attrNameLst>
                                          <p:attrName>style.visibility</p:attrName>
                                        </p:attrNameLst>
                                      </p:cBhvr>
                                      <p:to>
                                        <p:strVal val="visible"/>
                                      </p:to>
                                    </p:set>
                                  </p:childTnLst>
                                </p:cTn>
                              </p:par>
                              <p:par>
                                <p:cTn id="12" presetID="1" presetClass="exit" presetSubtype="0" fill="hold" grpId="1" nodeType="withEffect">
                                  <p:stCondLst>
                                    <p:cond delay="1700"/>
                                  </p:stCondLst>
                                  <p:childTnLst>
                                    <p:set>
                                      <p:cBhvr>
                                        <p:cTn id="13" dur="1" fill="hold">
                                          <p:stCondLst>
                                            <p:cond delay="0"/>
                                          </p:stCondLst>
                                        </p:cTn>
                                        <p:tgtEl>
                                          <p:spTgt spid="42"/>
                                        </p:tgtEl>
                                        <p:attrNameLst>
                                          <p:attrName>style.visibility</p:attrName>
                                        </p:attrNameLst>
                                      </p:cBhvr>
                                      <p:to>
                                        <p:strVal val="hidden"/>
                                      </p:to>
                                    </p:set>
                                  </p:childTnLst>
                                </p:cTn>
                              </p:par>
                              <p:par>
                                <p:cTn id="14" presetID="1" presetClass="entr" presetSubtype="0" fill="hold" grpId="2" nodeType="withEffect">
                                  <p:stCondLst>
                                    <p:cond delay="1900"/>
                                  </p:stCondLst>
                                  <p:childTnLst>
                                    <p:set>
                                      <p:cBhvr>
                                        <p:cTn id="15" dur="1" fill="hold">
                                          <p:stCondLst>
                                            <p:cond delay="0"/>
                                          </p:stCondLst>
                                        </p:cTn>
                                        <p:tgtEl>
                                          <p:spTgt spid="42"/>
                                        </p:tgtEl>
                                        <p:attrNameLst>
                                          <p:attrName>style.visibility</p:attrName>
                                        </p:attrNameLst>
                                      </p:cBhvr>
                                      <p:to>
                                        <p:strVal val="visible"/>
                                      </p:to>
                                    </p:set>
                                  </p:childTnLst>
                                </p:cTn>
                              </p:par>
                              <p:par>
                                <p:cTn id="16" presetID="1" presetClass="entr" presetSubtype="0" fill="hold" nodeType="withEffect">
                                  <p:stCondLst>
                                    <p:cond delay="200"/>
                                  </p:stCondLst>
                                  <p:childTnLst>
                                    <p:set>
                                      <p:cBhvr>
                                        <p:cTn id="17" dur="1" fill="hold">
                                          <p:stCondLst>
                                            <p:cond delay="0"/>
                                          </p:stCondLst>
                                        </p:cTn>
                                        <p:tgtEl>
                                          <p:spTgt spid="39"/>
                                        </p:tgtEl>
                                        <p:attrNameLst>
                                          <p:attrName>style.visibility</p:attrName>
                                        </p:attrNameLst>
                                      </p:cBhvr>
                                      <p:to>
                                        <p:strVal val="visible"/>
                                      </p:to>
                                    </p:set>
                                  </p:childTnLst>
                                </p:cTn>
                              </p:par>
                              <p:par>
                                <p:cTn id="18" presetID="1" presetClass="exit" presetSubtype="0" fill="hold" nodeType="withEffect">
                                  <p:stCondLst>
                                    <p:cond delay="400"/>
                                  </p:stCondLst>
                                  <p:childTnLst>
                                    <p:set>
                                      <p:cBhvr>
                                        <p:cTn id="19" dur="1" fill="hold">
                                          <p:stCondLst>
                                            <p:cond delay="0"/>
                                          </p:stCondLst>
                                        </p:cTn>
                                        <p:tgtEl>
                                          <p:spTgt spid="39"/>
                                        </p:tgtEl>
                                        <p:attrNameLst>
                                          <p:attrName>style.visibility</p:attrName>
                                        </p:attrNameLst>
                                      </p:cBhvr>
                                      <p:to>
                                        <p:strVal val="hidden"/>
                                      </p:to>
                                    </p:set>
                                  </p:childTnLst>
                                </p:cTn>
                              </p:par>
                              <p:par>
                                <p:cTn id="20" presetID="1" presetClass="entr" presetSubtype="0" fill="hold" nodeType="withEffect">
                                  <p:stCondLst>
                                    <p:cond delay="600"/>
                                  </p:stCondLst>
                                  <p:childTnLst>
                                    <p:set>
                                      <p:cBhvr>
                                        <p:cTn id="21" dur="1" fill="hold">
                                          <p:stCondLst>
                                            <p:cond delay="0"/>
                                          </p:stCondLst>
                                        </p:cTn>
                                        <p:tgtEl>
                                          <p:spTgt spid="39"/>
                                        </p:tgtEl>
                                        <p:attrNameLst>
                                          <p:attrName>style.visibility</p:attrName>
                                        </p:attrNameLst>
                                      </p:cBhvr>
                                      <p:to>
                                        <p:strVal val="visible"/>
                                      </p:to>
                                    </p:set>
                                  </p:childTnLst>
                                </p:cTn>
                              </p:par>
                              <p:par>
                                <p:cTn id="22" presetID="1" presetClass="entr" presetSubtype="0" fill="hold" nodeType="withEffect">
                                  <p:stCondLst>
                                    <p:cond delay="800"/>
                                  </p:stCondLst>
                                  <p:childTnLst>
                                    <p:set>
                                      <p:cBhvr>
                                        <p:cTn id="23" dur="1" fill="hold">
                                          <p:stCondLst>
                                            <p:cond delay="0"/>
                                          </p:stCondLst>
                                        </p:cTn>
                                        <p:tgtEl>
                                          <p:spTgt spid="65"/>
                                        </p:tgtEl>
                                        <p:attrNameLst>
                                          <p:attrName>style.visibility</p:attrName>
                                        </p:attrNameLst>
                                      </p:cBhvr>
                                      <p:to>
                                        <p:strVal val="visible"/>
                                      </p:to>
                                    </p:set>
                                  </p:childTnLst>
                                </p:cTn>
                              </p:par>
                              <p:par>
                                <p:cTn id="24" presetID="1" presetClass="exit" presetSubtype="0" fill="hold" nodeType="withEffect">
                                  <p:stCondLst>
                                    <p:cond delay="1000"/>
                                  </p:stCondLst>
                                  <p:childTnLst>
                                    <p:set>
                                      <p:cBhvr>
                                        <p:cTn id="25" dur="1" fill="hold">
                                          <p:stCondLst>
                                            <p:cond delay="0"/>
                                          </p:stCondLst>
                                        </p:cTn>
                                        <p:tgtEl>
                                          <p:spTgt spid="65"/>
                                        </p:tgtEl>
                                        <p:attrNameLst>
                                          <p:attrName>style.visibility</p:attrName>
                                        </p:attrNameLst>
                                      </p:cBhvr>
                                      <p:to>
                                        <p:strVal val="hidden"/>
                                      </p:to>
                                    </p:set>
                                  </p:childTnLst>
                                </p:cTn>
                              </p:par>
                              <p:par>
                                <p:cTn id="26" presetID="1" presetClass="entr" presetSubtype="0" fill="hold" nodeType="withEffect">
                                  <p:stCondLst>
                                    <p:cond delay="1200"/>
                                  </p:stCondLst>
                                  <p:childTnLst>
                                    <p:set>
                                      <p:cBhvr>
                                        <p:cTn id="27" dur="1" fill="hold">
                                          <p:stCondLst>
                                            <p:cond delay="0"/>
                                          </p:stCondLst>
                                        </p:cTn>
                                        <p:tgtEl>
                                          <p:spTgt spid="65"/>
                                        </p:tgtEl>
                                        <p:attrNameLst>
                                          <p:attrName>style.visibility</p:attrName>
                                        </p:attrNameLst>
                                      </p:cBhvr>
                                      <p:to>
                                        <p:strVal val="visible"/>
                                      </p:to>
                                    </p:set>
                                  </p:childTnLst>
                                </p:cTn>
                              </p:par>
                              <p:par>
                                <p:cTn id="28" presetID="8" presetClass="emph" presetSubtype="0" fill="hold" nodeType="withEffect">
                                  <p:stCondLst>
                                    <p:cond delay="1200"/>
                                  </p:stCondLst>
                                  <p:childTnLst>
                                    <p:animRot by="6480000">
                                      <p:cBhvr>
                                        <p:cTn id="29" dur="10800" fill="hold"/>
                                        <p:tgtEl>
                                          <p:spTgt spid="65"/>
                                        </p:tgtEl>
                                        <p:attrNameLst>
                                          <p:attrName>r</p:attrName>
                                        </p:attrNameLst>
                                      </p:cBhvr>
                                    </p:animRot>
                                  </p:childTnLst>
                                </p:cTn>
                              </p:par>
                              <p:par>
                                <p:cTn id="30" presetID="1" presetClass="entr" presetSubtype="0" fill="hold" nodeType="withEffect">
                                  <p:stCondLst>
                                    <p:cond delay="400"/>
                                  </p:stCondLst>
                                  <p:childTnLst>
                                    <p:set>
                                      <p:cBhvr>
                                        <p:cTn id="31" dur="1" fill="hold">
                                          <p:stCondLst>
                                            <p:cond delay="0"/>
                                          </p:stCondLst>
                                        </p:cTn>
                                        <p:tgtEl>
                                          <p:spTgt spid="43"/>
                                        </p:tgtEl>
                                        <p:attrNameLst>
                                          <p:attrName>style.visibility</p:attrName>
                                        </p:attrNameLst>
                                      </p:cBhvr>
                                      <p:to>
                                        <p:strVal val="visible"/>
                                      </p:to>
                                    </p:set>
                                  </p:childTnLst>
                                </p:cTn>
                              </p:par>
                              <p:par>
                                <p:cTn id="32" presetID="1" presetClass="exit" presetSubtype="0" fill="hold" nodeType="withEffect">
                                  <p:stCondLst>
                                    <p:cond delay="600"/>
                                  </p:stCondLst>
                                  <p:childTnLst>
                                    <p:set>
                                      <p:cBhvr>
                                        <p:cTn id="33" dur="1" fill="hold">
                                          <p:stCondLst>
                                            <p:cond delay="0"/>
                                          </p:stCondLst>
                                        </p:cTn>
                                        <p:tgtEl>
                                          <p:spTgt spid="43"/>
                                        </p:tgtEl>
                                        <p:attrNameLst>
                                          <p:attrName>style.visibility</p:attrName>
                                        </p:attrNameLst>
                                      </p:cBhvr>
                                      <p:to>
                                        <p:strVal val="hidden"/>
                                      </p:to>
                                    </p:set>
                                  </p:childTnLst>
                                </p:cTn>
                              </p:par>
                              <p:par>
                                <p:cTn id="34" presetID="1" presetClass="entr" presetSubtype="0" fill="hold" nodeType="withEffect">
                                  <p:stCondLst>
                                    <p:cond delay="800"/>
                                  </p:stCondLst>
                                  <p:childTnLst>
                                    <p:set>
                                      <p:cBhvr>
                                        <p:cTn id="35" dur="1" fill="hold">
                                          <p:stCondLst>
                                            <p:cond delay="0"/>
                                          </p:stCondLst>
                                        </p:cTn>
                                        <p:tgtEl>
                                          <p:spTgt spid="43"/>
                                        </p:tgtEl>
                                        <p:attrNameLst>
                                          <p:attrName>style.visibility</p:attrName>
                                        </p:attrNameLst>
                                      </p:cBhvr>
                                      <p:to>
                                        <p:strVal val="visible"/>
                                      </p:to>
                                    </p:set>
                                  </p:childTnLst>
                                </p:cTn>
                              </p:par>
                              <p:par>
                                <p:cTn id="36" presetID="8" presetClass="emph" presetSubtype="0" fill="hold" nodeType="withEffect">
                                  <p:stCondLst>
                                    <p:cond delay="800"/>
                                  </p:stCondLst>
                                  <p:childTnLst>
                                    <p:animRot by="13440000">
                                      <p:cBhvr>
                                        <p:cTn id="37" dur="11200" fill="hold"/>
                                        <p:tgtEl>
                                          <p:spTgt spid="43"/>
                                        </p:tgtEl>
                                        <p:attrNameLst>
                                          <p:attrName>r</p:attrName>
                                        </p:attrNameLst>
                                      </p:cBhvr>
                                    </p:animRot>
                                  </p:childTnLst>
                                </p:cTn>
                              </p:par>
                              <p:par>
                                <p:cTn id="38" presetID="1" presetClass="entr" presetSubtype="0" fill="hold" nodeType="withEffect">
                                  <p:stCondLst>
                                    <p:cond delay="0"/>
                                  </p:stCondLst>
                                  <p:childTnLst>
                                    <p:set>
                                      <p:cBhvr>
                                        <p:cTn id="39" dur="1" fill="hold">
                                          <p:stCondLst>
                                            <p:cond delay="0"/>
                                          </p:stCondLst>
                                        </p:cTn>
                                        <p:tgtEl>
                                          <p:spTgt spid="49"/>
                                        </p:tgtEl>
                                        <p:attrNameLst>
                                          <p:attrName>style.visibility</p:attrName>
                                        </p:attrNameLst>
                                      </p:cBhvr>
                                      <p:to>
                                        <p:strVal val="visible"/>
                                      </p:to>
                                    </p:set>
                                  </p:childTnLst>
                                </p:cTn>
                              </p:par>
                              <p:par>
                                <p:cTn id="40" presetID="1" presetClass="exit" presetSubtype="0" fill="hold" nodeType="withEffect">
                                  <p:stCondLst>
                                    <p:cond delay="200"/>
                                  </p:stCondLst>
                                  <p:childTnLst>
                                    <p:set>
                                      <p:cBhvr>
                                        <p:cTn id="41" dur="1" fill="hold">
                                          <p:stCondLst>
                                            <p:cond delay="0"/>
                                          </p:stCondLst>
                                        </p:cTn>
                                        <p:tgtEl>
                                          <p:spTgt spid="49"/>
                                        </p:tgtEl>
                                        <p:attrNameLst>
                                          <p:attrName>style.visibility</p:attrName>
                                        </p:attrNameLst>
                                      </p:cBhvr>
                                      <p:to>
                                        <p:strVal val="hidden"/>
                                      </p:to>
                                    </p:set>
                                  </p:childTnLst>
                                </p:cTn>
                              </p:par>
                              <p:par>
                                <p:cTn id="42" presetID="1" presetClass="entr" presetSubtype="0" fill="hold" nodeType="withEffect">
                                  <p:stCondLst>
                                    <p:cond delay="600"/>
                                  </p:stCondLst>
                                  <p:childTnLst>
                                    <p:set>
                                      <p:cBhvr>
                                        <p:cTn id="43" dur="1" fill="hold">
                                          <p:stCondLst>
                                            <p:cond delay="0"/>
                                          </p:stCondLst>
                                        </p:cTn>
                                        <p:tgtEl>
                                          <p:spTgt spid="49"/>
                                        </p:tgtEl>
                                        <p:attrNameLst>
                                          <p:attrName>style.visibility</p:attrName>
                                        </p:attrNameLst>
                                      </p:cBhvr>
                                      <p:to>
                                        <p:strVal val="visible"/>
                                      </p:to>
                                    </p:set>
                                  </p:childTnLst>
                                </p:cTn>
                              </p:par>
                              <p:par>
                                <p:cTn id="44" presetID="8" presetClass="emph" presetSubtype="0" fill="hold" nodeType="withEffect">
                                  <p:stCondLst>
                                    <p:cond delay="600"/>
                                  </p:stCondLst>
                                  <p:childTnLst>
                                    <p:animRot by="-6840000">
                                      <p:cBhvr>
                                        <p:cTn id="45" dur="11400" fill="hold"/>
                                        <p:tgtEl>
                                          <p:spTgt spid="49"/>
                                        </p:tgtEl>
                                        <p:attrNameLst>
                                          <p:attrName>r</p:attrName>
                                        </p:attrNameLst>
                                      </p:cBhvr>
                                    </p:animRot>
                                  </p:childTnLst>
                                </p:cTn>
                              </p:par>
                              <p:par>
                                <p:cTn id="46" presetID="1" presetClass="entr" presetSubtype="0" fill="hold" nodeType="withEffect">
                                  <p:stCondLst>
                                    <p:cond delay="400"/>
                                  </p:stCondLst>
                                  <p:childTnLst>
                                    <p:set>
                                      <p:cBhvr>
                                        <p:cTn id="47" dur="1" fill="hold">
                                          <p:stCondLst>
                                            <p:cond delay="0"/>
                                          </p:stCondLst>
                                        </p:cTn>
                                        <p:tgtEl>
                                          <p:spTgt spid="58"/>
                                        </p:tgtEl>
                                        <p:attrNameLst>
                                          <p:attrName>style.visibility</p:attrName>
                                        </p:attrNameLst>
                                      </p:cBhvr>
                                      <p:to>
                                        <p:strVal val="visible"/>
                                      </p:to>
                                    </p:set>
                                  </p:childTnLst>
                                </p:cTn>
                              </p:par>
                              <p:par>
                                <p:cTn id="48" presetID="1" presetClass="exit" presetSubtype="0" fill="hold" nodeType="withEffect">
                                  <p:stCondLst>
                                    <p:cond delay="600"/>
                                  </p:stCondLst>
                                  <p:childTnLst>
                                    <p:set>
                                      <p:cBhvr>
                                        <p:cTn id="49" dur="1" fill="hold">
                                          <p:stCondLst>
                                            <p:cond delay="0"/>
                                          </p:stCondLst>
                                        </p:cTn>
                                        <p:tgtEl>
                                          <p:spTgt spid="58"/>
                                        </p:tgtEl>
                                        <p:attrNameLst>
                                          <p:attrName>style.visibility</p:attrName>
                                        </p:attrNameLst>
                                      </p:cBhvr>
                                      <p:to>
                                        <p:strVal val="hidden"/>
                                      </p:to>
                                    </p:set>
                                  </p:childTnLst>
                                </p:cTn>
                              </p:par>
                              <p:par>
                                <p:cTn id="50" presetID="1" presetClass="entr" presetSubtype="0" fill="hold" nodeType="withEffect">
                                  <p:stCondLst>
                                    <p:cond delay="800"/>
                                  </p:stCondLst>
                                  <p:childTnLst>
                                    <p:set>
                                      <p:cBhvr>
                                        <p:cTn id="51" dur="1" fill="hold">
                                          <p:stCondLst>
                                            <p:cond delay="0"/>
                                          </p:stCondLst>
                                        </p:cTn>
                                        <p:tgtEl>
                                          <p:spTgt spid="58"/>
                                        </p:tgtEl>
                                        <p:attrNameLst>
                                          <p:attrName>style.visibility</p:attrName>
                                        </p:attrNameLst>
                                      </p:cBhvr>
                                      <p:to>
                                        <p:strVal val="visible"/>
                                      </p:to>
                                    </p:set>
                                  </p:childTnLst>
                                </p:cTn>
                              </p:par>
                              <p:par>
                                <p:cTn id="52" presetID="8" presetClass="emph" presetSubtype="0" fill="hold" nodeType="withEffect">
                                  <p:stCondLst>
                                    <p:cond delay="800"/>
                                  </p:stCondLst>
                                  <p:childTnLst>
                                    <p:animRot by="-13440000">
                                      <p:cBhvr>
                                        <p:cTn id="53" dur="11200" fill="hold"/>
                                        <p:tgtEl>
                                          <p:spTgt spid="58"/>
                                        </p:tgtEl>
                                        <p:attrNameLst>
                                          <p:attrName>r</p:attrName>
                                        </p:attrNameLst>
                                      </p:cBhvr>
                                    </p:animRot>
                                  </p:childTnLst>
                                </p:cTn>
                              </p:par>
                              <p:par>
                                <p:cTn id="54" presetID="1" presetClass="entr" presetSubtype="0" fill="hold" nodeType="withEffect">
                                  <p:stCondLst>
                                    <p:cond delay="300"/>
                                  </p:stCondLst>
                                  <p:childTnLst>
                                    <p:set>
                                      <p:cBhvr>
                                        <p:cTn id="55" dur="1" fill="hold">
                                          <p:stCondLst>
                                            <p:cond delay="0"/>
                                          </p:stCondLst>
                                        </p:cTn>
                                        <p:tgtEl>
                                          <p:spTgt spid="52"/>
                                        </p:tgtEl>
                                        <p:attrNameLst>
                                          <p:attrName>style.visibility</p:attrName>
                                        </p:attrNameLst>
                                      </p:cBhvr>
                                      <p:to>
                                        <p:strVal val="visible"/>
                                      </p:to>
                                    </p:set>
                                  </p:childTnLst>
                                </p:cTn>
                              </p:par>
                              <p:par>
                                <p:cTn id="56" presetID="1" presetClass="exit" presetSubtype="0" fill="hold" nodeType="withEffect">
                                  <p:stCondLst>
                                    <p:cond delay="500"/>
                                  </p:stCondLst>
                                  <p:childTnLst>
                                    <p:set>
                                      <p:cBhvr>
                                        <p:cTn id="57" dur="1" fill="hold">
                                          <p:stCondLst>
                                            <p:cond delay="0"/>
                                          </p:stCondLst>
                                        </p:cTn>
                                        <p:tgtEl>
                                          <p:spTgt spid="52"/>
                                        </p:tgtEl>
                                        <p:attrNameLst>
                                          <p:attrName>style.visibility</p:attrName>
                                        </p:attrNameLst>
                                      </p:cBhvr>
                                      <p:to>
                                        <p:strVal val="hidden"/>
                                      </p:to>
                                    </p:set>
                                  </p:childTnLst>
                                </p:cTn>
                              </p:par>
                              <p:par>
                                <p:cTn id="58" presetID="1" presetClass="entr" presetSubtype="0" fill="hold" nodeType="withEffect">
                                  <p:stCondLst>
                                    <p:cond delay="700"/>
                                  </p:stCondLst>
                                  <p:childTnLst>
                                    <p:set>
                                      <p:cBhvr>
                                        <p:cTn id="59" dur="1" fill="hold">
                                          <p:stCondLst>
                                            <p:cond delay="0"/>
                                          </p:stCondLst>
                                        </p:cTn>
                                        <p:tgtEl>
                                          <p:spTgt spid="52"/>
                                        </p:tgtEl>
                                        <p:attrNameLst>
                                          <p:attrName>style.visibility</p:attrName>
                                        </p:attrNameLst>
                                      </p:cBhvr>
                                      <p:to>
                                        <p:strVal val="visible"/>
                                      </p:to>
                                    </p:set>
                                  </p:childTnLst>
                                </p:cTn>
                              </p:par>
                              <p:par>
                                <p:cTn id="60" presetID="8" presetClass="emph" presetSubtype="0" fill="hold" nodeType="withEffect">
                                  <p:stCondLst>
                                    <p:cond delay="700"/>
                                  </p:stCondLst>
                                  <p:childTnLst>
                                    <p:animRot by="-6780000">
                                      <p:cBhvr>
                                        <p:cTn id="61" dur="11300" fill="hold"/>
                                        <p:tgtEl>
                                          <p:spTgt spid="52"/>
                                        </p:tgtEl>
                                        <p:attrNameLst>
                                          <p:attrName>r</p:attrName>
                                        </p:attrNameLst>
                                      </p:cBhvr>
                                    </p:animRot>
                                  </p:childTnLst>
                                </p:cTn>
                              </p:par>
                              <p:par>
                                <p:cTn id="62" presetID="1" presetClass="entr" presetSubtype="0" fill="hold" nodeType="withEffect">
                                  <p:stCondLst>
                                    <p:cond delay="1100"/>
                                  </p:stCondLst>
                                  <p:childTnLst>
                                    <p:set>
                                      <p:cBhvr>
                                        <p:cTn id="63" dur="1" fill="hold">
                                          <p:stCondLst>
                                            <p:cond delay="0"/>
                                          </p:stCondLst>
                                        </p:cTn>
                                        <p:tgtEl>
                                          <p:spTgt spid="55"/>
                                        </p:tgtEl>
                                        <p:attrNameLst>
                                          <p:attrName>style.visibility</p:attrName>
                                        </p:attrNameLst>
                                      </p:cBhvr>
                                      <p:to>
                                        <p:strVal val="visible"/>
                                      </p:to>
                                    </p:set>
                                  </p:childTnLst>
                                </p:cTn>
                              </p:par>
                              <p:par>
                                <p:cTn id="64" presetID="1" presetClass="exit" presetSubtype="0" fill="hold" nodeType="withEffect">
                                  <p:stCondLst>
                                    <p:cond delay="1200"/>
                                  </p:stCondLst>
                                  <p:childTnLst>
                                    <p:set>
                                      <p:cBhvr>
                                        <p:cTn id="65" dur="1" fill="hold">
                                          <p:stCondLst>
                                            <p:cond delay="0"/>
                                          </p:stCondLst>
                                        </p:cTn>
                                        <p:tgtEl>
                                          <p:spTgt spid="55"/>
                                        </p:tgtEl>
                                        <p:attrNameLst>
                                          <p:attrName>style.visibility</p:attrName>
                                        </p:attrNameLst>
                                      </p:cBhvr>
                                      <p:to>
                                        <p:strVal val="hidden"/>
                                      </p:to>
                                    </p:set>
                                  </p:childTnLst>
                                </p:cTn>
                              </p:par>
                              <p:par>
                                <p:cTn id="66" presetID="1" presetClass="entr" presetSubtype="0" fill="hold" nodeType="withEffect">
                                  <p:stCondLst>
                                    <p:cond delay="1400"/>
                                  </p:stCondLst>
                                  <p:childTnLst>
                                    <p:set>
                                      <p:cBhvr>
                                        <p:cTn id="67" dur="1" fill="hold">
                                          <p:stCondLst>
                                            <p:cond delay="0"/>
                                          </p:stCondLst>
                                        </p:cTn>
                                        <p:tgtEl>
                                          <p:spTgt spid="55"/>
                                        </p:tgtEl>
                                        <p:attrNameLst>
                                          <p:attrName>style.visibility</p:attrName>
                                        </p:attrNameLst>
                                      </p:cBhvr>
                                      <p:to>
                                        <p:strVal val="visible"/>
                                      </p:to>
                                    </p:set>
                                  </p:childTnLst>
                                </p:cTn>
                              </p:par>
                              <p:par>
                                <p:cTn id="68" presetID="8" presetClass="emph" presetSubtype="0" fill="hold" nodeType="withEffect">
                                  <p:stCondLst>
                                    <p:cond delay="1400"/>
                                  </p:stCondLst>
                                  <p:childTnLst>
                                    <p:animRot by="-12720000">
                                      <p:cBhvr>
                                        <p:cTn id="69" dur="10600" fill="hold"/>
                                        <p:tgtEl>
                                          <p:spTgt spid="55"/>
                                        </p:tgtEl>
                                        <p:attrNameLst>
                                          <p:attrName>r</p:attrName>
                                        </p:attrNameLst>
                                      </p:cBhvr>
                                    </p:animRot>
                                  </p:childTnLst>
                                </p:cTn>
                              </p:par>
                              <p:par>
                                <p:cTn id="70" presetID="1" presetClass="entr" presetSubtype="0" fill="hold" nodeType="withEffect">
                                  <p:stCondLst>
                                    <p:cond delay="1100"/>
                                  </p:stCondLst>
                                  <p:childTnLst>
                                    <p:set>
                                      <p:cBhvr>
                                        <p:cTn id="71" dur="1" fill="hold">
                                          <p:stCondLst>
                                            <p:cond delay="0"/>
                                          </p:stCondLst>
                                        </p:cTn>
                                        <p:tgtEl>
                                          <p:spTgt spid="46"/>
                                        </p:tgtEl>
                                        <p:attrNameLst>
                                          <p:attrName>style.visibility</p:attrName>
                                        </p:attrNameLst>
                                      </p:cBhvr>
                                      <p:to>
                                        <p:strVal val="visible"/>
                                      </p:to>
                                    </p:set>
                                  </p:childTnLst>
                                </p:cTn>
                              </p:par>
                              <p:par>
                                <p:cTn id="72" presetID="1" presetClass="exit" presetSubtype="0" fill="hold" nodeType="withEffect">
                                  <p:stCondLst>
                                    <p:cond delay="1300"/>
                                  </p:stCondLst>
                                  <p:childTnLst>
                                    <p:set>
                                      <p:cBhvr>
                                        <p:cTn id="73" dur="1" fill="hold">
                                          <p:stCondLst>
                                            <p:cond delay="0"/>
                                          </p:stCondLst>
                                        </p:cTn>
                                        <p:tgtEl>
                                          <p:spTgt spid="46"/>
                                        </p:tgtEl>
                                        <p:attrNameLst>
                                          <p:attrName>style.visibility</p:attrName>
                                        </p:attrNameLst>
                                      </p:cBhvr>
                                      <p:to>
                                        <p:strVal val="hidden"/>
                                      </p:to>
                                    </p:set>
                                  </p:childTnLst>
                                </p:cTn>
                              </p:par>
                              <p:par>
                                <p:cTn id="74" presetID="1" presetClass="entr" presetSubtype="0" fill="hold" nodeType="withEffect">
                                  <p:stCondLst>
                                    <p:cond delay="1500"/>
                                  </p:stCondLst>
                                  <p:childTnLst>
                                    <p:set>
                                      <p:cBhvr>
                                        <p:cTn id="75" dur="1" fill="hold">
                                          <p:stCondLst>
                                            <p:cond delay="0"/>
                                          </p:stCondLst>
                                        </p:cTn>
                                        <p:tgtEl>
                                          <p:spTgt spid="46"/>
                                        </p:tgtEl>
                                        <p:attrNameLst>
                                          <p:attrName>style.visibility</p:attrName>
                                        </p:attrNameLst>
                                      </p:cBhvr>
                                      <p:to>
                                        <p:strVal val="visible"/>
                                      </p:to>
                                    </p:set>
                                  </p:childTnLst>
                                </p:cTn>
                              </p:par>
                              <p:par>
                                <p:cTn id="76" presetID="8" presetClass="emph" presetSubtype="0" fill="hold" nodeType="withEffect">
                                  <p:stCondLst>
                                    <p:cond delay="1500"/>
                                  </p:stCondLst>
                                  <p:childTnLst>
                                    <p:animRot by="6300000">
                                      <p:cBhvr>
                                        <p:cTn id="77" dur="10500" fill="hold"/>
                                        <p:tgtEl>
                                          <p:spTgt spid="46"/>
                                        </p:tgtEl>
                                        <p:attrNameLst>
                                          <p:attrName>r</p:attrName>
                                        </p:attrNameLst>
                                      </p:cBhvr>
                                    </p:animRot>
                                  </p:childTnLst>
                                </p:cTn>
                              </p:par>
                              <p:par>
                                <p:cTn id="78" presetID="10" presetClass="entr" presetSubtype="0" fill="hold" grpId="0" nodeType="withEffect">
                                  <p:stCondLst>
                                    <p:cond delay="500"/>
                                  </p:stCondLst>
                                  <p:childTnLst>
                                    <p:set>
                                      <p:cBhvr>
                                        <p:cTn id="79" dur="1" fill="hold">
                                          <p:stCondLst>
                                            <p:cond delay="0"/>
                                          </p:stCondLst>
                                        </p:cTn>
                                        <p:tgtEl>
                                          <p:spTgt spid="117"/>
                                        </p:tgtEl>
                                        <p:attrNameLst>
                                          <p:attrName>style.visibility</p:attrName>
                                        </p:attrNameLst>
                                      </p:cBhvr>
                                      <p:to>
                                        <p:strVal val="visible"/>
                                      </p:to>
                                    </p:set>
                                    <p:animEffect transition="in" filter="fade">
                                      <p:cBhvr>
                                        <p:cTn id="80" dur="500"/>
                                        <p:tgtEl>
                                          <p:spTgt spid="117"/>
                                        </p:tgtEl>
                                      </p:cBhvr>
                                    </p:animEffect>
                                  </p:childTnLst>
                                </p:cTn>
                              </p:par>
                              <p:par>
                                <p:cTn id="81" presetID="2" presetClass="entr" presetSubtype="4" decel="100000" fill="hold" nodeType="withEffect">
                                  <p:stCondLst>
                                    <p:cond delay="1500"/>
                                  </p:stCondLst>
                                  <p:childTnLst>
                                    <p:set>
                                      <p:cBhvr>
                                        <p:cTn id="82" dur="1" fill="hold">
                                          <p:stCondLst>
                                            <p:cond delay="0"/>
                                          </p:stCondLst>
                                        </p:cTn>
                                        <p:tgtEl>
                                          <p:spTgt spid="118"/>
                                        </p:tgtEl>
                                        <p:attrNameLst>
                                          <p:attrName>style.visibility</p:attrName>
                                        </p:attrNameLst>
                                      </p:cBhvr>
                                      <p:to>
                                        <p:strVal val="visible"/>
                                      </p:to>
                                    </p:set>
                                    <p:anim calcmode="lin" valueType="num">
                                      <p:cBhvr additive="base">
                                        <p:cTn id="83" dur="500" fill="hold"/>
                                        <p:tgtEl>
                                          <p:spTgt spid="118"/>
                                        </p:tgtEl>
                                        <p:attrNameLst>
                                          <p:attrName>ppt_x</p:attrName>
                                        </p:attrNameLst>
                                      </p:cBhvr>
                                      <p:tavLst>
                                        <p:tav tm="0">
                                          <p:val>
                                            <p:strVal val="#ppt_x"/>
                                          </p:val>
                                        </p:tav>
                                        <p:tav tm="100000">
                                          <p:val>
                                            <p:strVal val="#ppt_x"/>
                                          </p:val>
                                        </p:tav>
                                      </p:tavLst>
                                    </p:anim>
                                    <p:anim calcmode="lin" valueType="num">
                                      <p:cBhvr additive="base">
                                        <p:cTn id="84" dur="500" fill="hold"/>
                                        <p:tgtEl>
                                          <p:spTgt spid="118"/>
                                        </p:tgtEl>
                                        <p:attrNameLst>
                                          <p:attrName>ppt_y</p:attrName>
                                        </p:attrNameLst>
                                      </p:cBhvr>
                                      <p:tavLst>
                                        <p:tav tm="0">
                                          <p:val>
                                            <p:strVal val="1+#ppt_h/2"/>
                                          </p:val>
                                        </p:tav>
                                        <p:tav tm="100000">
                                          <p:val>
                                            <p:strVal val="#ppt_y"/>
                                          </p:val>
                                        </p:tav>
                                      </p:tavLst>
                                    </p:anim>
                                  </p:childTnLst>
                                </p:cTn>
                              </p:par>
                              <p:par>
                                <p:cTn id="85" presetID="35" presetClass="path" presetSubtype="0" accel="50000" decel="50000" fill="hold" nodeType="withEffect">
                                  <p:stCondLst>
                                    <p:cond delay="2000"/>
                                  </p:stCondLst>
                                  <p:childTnLst>
                                    <p:animMotion origin="layout" path="M 0 0 L -0.25 0 E" pathEditMode="relative" ptsTypes="">
                                      <p:cBhvr>
                                        <p:cTn id="86" dur="2000" fill="hold"/>
                                        <p:tgtEl>
                                          <p:spTgt spid="68"/>
                                        </p:tgtEl>
                                        <p:attrNameLst>
                                          <p:attrName>ppt_x</p:attrName>
                                          <p:attrName>ppt_y</p:attrName>
                                        </p:attrNameLst>
                                      </p:cBhvr>
                                    </p:animMotion>
                                  </p:childTnLst>
                                </p:cTn>
                              </p:par>
                              <p:par>
                                <p:cTn id="87" presetID="35" presetClass="path" presetSubtype="0" accel="50000" decel="50000" fill="hold" grpId="3" nodeType="withEffect">
                                  <p:stCondLst>
                                    <p:cond delay="2000"/>
                                  </p:stCondLst>
                                  <p:childTnLst>
                                    <p:animMotion origin="layout" path="M 0 0 L -0.25 0 E" pathEditMode="relative" ptsTypes="">
                                      <p:cBhvr>
                                        <p:cTn id="88" dur="2000" fill="hold"/>
                                        <p:tgtEl>
                                          <p:spTgt spid="42"/>
                                        </p:tgtEl>
                                        <p:attrNameLst>
                                          <p:attrName>ppt_x</p:attrName>
                                          <p:attrName>ppt_y</p:attrName>
                                        </p:attrNameLst>
                                      </p:cBhvr>
                                    </p:animMotion>
                                  </p:childTnLst>
                                </p:cTn>
                              </p:par>
                              <p:par>
                                <p:cTn id="89" presetID="35" presetClass="path" presetSubtype="0" accel="50000" decel="50000" fill="hold" nodeType="withEffect">
                                  <p:stCondLst>
                                    <p:cond delay="2000"/>
                                  </p:stCondLst>
                                  <p:childTnLst>
                                    <p:animMotion origin="layout" path="M 0 0 L -0.25 0 E" pathEditMode="relative" ptsTypes="">
                                      <p:cBhvr>
                                        <p:cTn id="90" dur="2000" fill="hold"/>
                                        <p:tgtEl>
                                          <p:spTgt spid="39"/>
                                        </p:tgtEl>
                                        <p:attrNameLst>
                                          <p:attrName>ppt_x</p:attrName>
                                          <p:attrName>ppt_y</p:attrName>
                                        </p:attrNameLst>
                                      </p:cBhvr>
                                    </p:animMotion>
                                  </p:childTnLst>
                                </p:cTn>
                              </p:par>
                              <p:par>
                                <p:cTn id="91" presetID="35" presetClass="path" presetSubtype="0" accel="50000" decel="50000" fill="hold" nodeType="withEffect">
                                  <p:stCondLst>
                                    <p:cond delay="2000"/>
                                  </p:stCondLst>
                                  <p:childTnLst>
                                    <p:animMotion origin="layout" path="M 0 0 L -0.25 0 E" pathEditMode="relative" ptsTypes="">
                                      <p:cBhvr>
                                        <p:cTn id="92" dur="2000" fill="hold"/>
                                        <p:tgtEl>
                                          <p:spTgt spid="65"/>
                                        </p:tgtEl>
                                        <p:attrNameLst>
                                          <p:attrName>ppt_x</p:attrName>
                                          <p:attrName>ppt_y</p:attrName>
                                        </p:attrNameLst>
                                      </p:cBhvr>
                                    </p:animMotion>
                                  </p:childTnLst>
                                </p:cTn>
                              </p:par>
                              <p:par>
                                <p:cTn id="93" presetID="35" presetClass="path" presetSubtype="0" accel="50000" decel="50000" fill="hold" nodeType="withEffect">
                                  <p:stCondLst>
                                    <p:cond delay="2000"/>
                                  </p:stCondLst>
                                  <p:childTnLst>
                                    <p:animMotion origin="layout" path="M 0 0 L -0.25 0 E" pathEditMode="relative" ptsTypes="">
                                      <p:cBhvr>
                                        <p:cTn id="94" dur="2000" fill="hold"/>
                                        <p:tgtEl>
                                          <p:spTgt spid="43"/>
                                        </p:tgtEl>
                                        <p:attrNameLst>
                                          <p:attrName>ppt_x</p:attrName>
                                          <p:attrName>ppt_y</p:attrName>
                                        </p:attrNameLst>
                                      </p:cBhvr>
                                    </p:animMotion>
                                  </p:childTnLst>
                                </p:cTn>
                              </p:par>
                              <p:par>
                                <p:cTn id="95" presetID="35" presetClass="path" presetSubtype="0" accel="50000" decel="50000" fill="hold" nodeType="withEffect">
                                  <p:stCondLst>
                                    <p:cond delay="2000"/>
                                  </p:stCondLst>
                                  <p:childTnLst>
                                    <p:animMotion origin="layout" path="M 0 0 L -0.25 0 E" pathEditMode="relative" ptsTypes="">
                                      <p:cBhvr>
                                        <p:cTn id="96" dur="2000" fill="hold"/>
                                        <p:tgtEl>
                                          <p:spTgt spid="49"/>
                                        </p:tgtEl>
                                        <p:attrNameLst>
                                          <p:attrName>ppt_x</p:attrName>
                                          <p:attrName>ppt_y</p:attrName>
                                        </p:attrNameLst>
                                      </p:cBhvr>
                                    </p:animMotion>
                                  </p:childTnLst>
                                </p:cTn>
                              </p:par>
                              <p:par>
                                <p:cTn id="97" presetID="35" presetClass="path" presetSubtype="0" accel="50000" decel="50000" fill="hold" nodeType="withEffect">
                                  <p:stCondLst>
                                    <p:cond delay="2000"/>
                                  </p:stCondLst>
                                  <p:childTnLst>
                                    <p:animMotion origin="layout" path="M 0 0 L -0.25 0 E" pathEditMode="relative" ptsTypes="">
                                      <p:cBhvr>
                                        <p:cTn id="98" dur="2000" fill="hold"/>
                                        <p:tgtEl>
                                          <p:spTgt spid="58"/>
                                        </p:tgtEl>
                                        <p:attrNameLst>
                                          <p:attrName>ppt_x</p:attrName>
                                          <p:attrName>ppt_y</p:attrName>
                                        </p:attrNameLst>
                                      </p:cBhvr>
                                    </p:animMotion>
                                  </p:childTnLst>
                                </p:cTn>
                              </p:par>
                              <p:par>
                                <p:cTn id="99" presetID="35" presetClass="path" presetSubtype="0" accel="50000" decel="50000" fill="hold" nodeType="withEffect">
                                  <p:stCondLst>
                                    <p:cond delay="2000"/>
                                  </p:stCondLst>
                                  <p:childTnLst>
                                    <p:animMotion origin="layout" path="M 0 0 L -0.25 0 E" pathEditMode="relative" ptsTypes="">
                                      <p:cBhvr>
                                        <p:cTn id="100" dur="2000" fill="hold"/>
                                        <p:tgtEl>
                                          <p:spTgt spid="52"/>
                                        </p:tgtEl>
                                        <p:attrNameLst>
                                          <p:attrName>ppt_x</p:attrName>
                                          <p:attrName>ppt_y</p:attrName>
                                        </p:attrNameLst>
                                      </p:cBhvr>
                                    </p:animMotion>
                                  </p:childTnLst>
                                </p:cTn>
                              </p:par>
                              <p:par>
                                <p:cTn id="101" presetID="35" presetClass="path" presetSubtype="0" accel="50000" decel="50000" fill="hold" nodeType="withEffect">
                                  <p:stCondLst>
                                    <p:cond delay="2000"/>
                                  </p:stCondLst>
                                  <p:childTnLst>
                                    <p:animMotion origin="layout" path="M 0 0 L -0.25 0 E" pathEditMode="relative" ptsTypes="">
                                      <p:cBhvr>
                                        <p:cTn id="102" dur="2000" fill="hold"/>
                                        <p:tgtEl>
                                          <p:spTgt spid="55"/>
                                        </p:tgtEl>
                                        <p:attrNameLst>
                                          <p:attrName>ppt_x</p:attrName>
                                          <p:attrName>ppt_y</p:attrName>
                                        </p:attrNameLst>
                                      </p:cBhvr>
                                    </p:animMotion>
                                  </p:childTnLst>
                                </p:cTn>
                              </p:par>
                              <p:par>
                                <p:cTn id="103" presetID="35" presetClass="path" presetSubtype="0" accel="50000" decel="50000" fill="hold" nodeType="withEffect">
                                  <p:stCondLst>
                                    <p:cond delay="2000"/>
                                  </p:stCondLst>
                                  <p:childTnLst>
                                    <p:animMotion origin="layout" path="M 0 0 L -0.25 0 E" pathEditMode="relative" ptsTypes="">
                                      <p:cBhvr>
                                        <p:cTn id="104" dur="2000" fill="hold"/>
                                        <p:tgtEl>
                                          <p:spTgt spid="46"/>
                                        </p:tgtEl>
                                        <p:attrNameLst>
                                          <p:attrName>ppt_x</p:attrName>
                                          <p:attrName>ppt_y</p:attrName>
                                        </p:attrNameLst>
                                      </p:cBhvr>
                                    </p:animMotion>
                                  </p:childTnLst>
                                </p:cTn>
                              </p:par>
                              <p:par>
                                <p:cTn id="105" presetID="35" presetClass="path" presetSubtype="0" accel="50000" decel="50000" fill="hold" grpId="1" nodeType="withEffect">
                                  <p:stCondLst>
                                    <p:cond delay="2000"/>
                                  </p:stCondLst>
                                  <p:childTnLst>
                                    <p:animMotion origin="layout" path="M 0 0 L -0.25 0 E" pathEditMode="relative" ptsTypes="">
                                      <p:cBhvr>
                                        <p:cTn id="106" dur="2000" fill="hold"/>
                                        <p:tgtEl>
                                          <p:spTgt spid="117"/>
                                        </p:tgtEl>
                                        <p:attrNameLst>
                                          <p:attrName>ppt_x</p:attrName>
                                          <p:attrName>ppt_y</p:attrName>
                                        </p:attrNameLst>
                                      </p:cBhvr>
                                    </p:animMotion>
                                  </p:childTnLst>
                                  <p:subTnLst>
                                    <p:audio>
                                      <p:cMediaNode>
                                        <p:cTn display="0" masterRel="sameClick">
                                          <p:stCondLst>
                                            <p:cond evt="begin" delay="0">
                                              <p:tn val="105"/>
                                            </p:cond>
                                          </p:stCondLst>
                                          <p:endCondLst>
                                            <p:cond evt="onStopAudio" delay="0">
                                              <p:tgtEl>
                                                <p:sldTgt/>
                                              </p:tgtEl>
                                            </p:cond>
                                          </p:endCondLst>
                                        </p:cTn>
                                        <p:tgtEl>
                                          <p:sndTgt r:embed="rId3" name="push.wav"/>
                                        </p:tgtEl>
                                      </p:cMediaNode>
                                    </p:audio>
                                  </p:subTnLst>
                                </p:cTn>
                              </p:par>
                              <p:par>
                                <p:cTn id="107" presetID="35" presetClass="path" presetSubtype="0" accel="50000" decel="50000" fill="hold" nodeType="withEffect">
                                  <p:stCondLst>
                                    <p:cond delay="2000"/>
                                  </p:stCondLst>
                                  <p:childTnLst>
                                    <p:animMotion origin="layout" path="M 0 0 L -0.25 0 E" pathEditMode="relative" ptsTypes="">
                                      <p:cBhvr>
                                        <p:cTn id="108" dur="2000" fill="hold"/>
                                        <p:tgtEl>
                                          <p:spTgt spid="118"/>
                                        </p:tgtEl>
                                        <p:attrNameLst>
                                          <p:attrName>ppt_x</p:attrName>
                                          <p:attrName>ppt_y</p:attrName>
                                        </p:attrNameLst>
                                      </p:cBhvr>
                                    </p:animMotion>
                                  </p:childTnLst>
                                </p:cTn>
                              </p:par>
                              <p:par>
                                <p:cTn id="109" presetID="2" presetClass="exit" presetSubtype="4" fill="hold" nodeType="withEffect">
                                  <p:stCondLst>
                                    <p:cond delay="4000"/>
                                  </p:stCondLst>
                                  <p:childTnLst>
                                    <p:anim calcmode="lin" valueType="num">
                                      <p:cBhvr additive="base">
                                        <p:cTn id="110" dur="500"/>
                                        <p:tgtEl>
                                          <p:spTgt spid="118"/>
                                        </p:tgtEl>
                                        <p:attrNameLst>
                                          <p:attrName>ppt_x</p:attrName>
                                        </p:attrNameLst>
                                      </p:cBhvr>
                                      <p:tavLst>
                                        <p:tav tm="0">
                                          <p:val>
                                            <p:strVal val="ppt_x"/>
                                          </p:val>
                                        </p:tav>
                                        <p:tav tm="100000">
                                          <p:val>
                                            <p:strVal val="ppt_x"/>
                                          </p:val>
                                        </p:tav>
                                      </p:tavLst>
                                    </p:anim>
                                    <p:anim calcmode="lin" valueType="num">
                                      <p:cBhvr additive="base">
                                        <p:cTn id="111" dur="500"/>
                                        <p:tgtEl>
                                          <p:spTgt spid="118"/>
                                        </p:tgtEl>
                                        <p:attrNameLst>
                                          <p:attrName>ppt_y</p:attrName>
                                        </p:attrNameLst>
                                      </p:cBhvr>
                                      <p:tavLst>
                                        <p:tav tm="0">
                                          <p:val>
                                            <p:strVal val="ppt_y"/>
                                          </p:val>
                                        </p:tav>
                                        <p:tav tm="100000">
                                          <p:val>
                                            <p:strVal val="1+ppt_h/2"/>
                                          </p:val>
                                        </p:tav>
                                      </p:tavLst>
                                    </p:anim>
                                    <p:set>
                                      <p:cBhvr>
                                        <p:cTn id="112" dur="1" fill="hold">
                                          <p:stCondLst>
                                            <p:cond delay="499"/>
                                          </p:stCondLst>
                                        </p:cTn>
                                        <p:tgtEl>
                                          <p:spTgt spid="118"/>
                                        </p:tgtEl>
                                        <p:attrNameLst>
                                          <p:attrName>style.visibility</p:attrName>
                                        </p:attrNameLst>
                                      </p:cBhvr>
                                      <p:to>
                                        <p:strVal val="hidden"/>
                                      </p:to>
                                    </p:set>
                                  </p:childTnLst>
                                </p:cTn>
                              </p:par>
                              <p:par>
                                <p:cTn id="113" presetID="1" presetClass="mediacall" presetSubtype="0" fill="hold" nodeType="withEffect">
                                  <p:stCondLst>
                                    <p:cond delay="0"/>
                                  </p:stCondLst>
                                  <p:childTnLst>
                                    <p:cmd type="call" cmd="playFrom(0.0)">
                                      <p:cBhvr>
                                        <p:cTn id="114" dur="3028" fill="hold"/>
                                        <p:tgtEl>
                                          <p:spTgt spid="2"/>
                                        </p:tgtEl>
                                      </p:cBhvr>
                                    </p:cmd>
                                  </p:childTnLst>
                                </p:cTn>
                              </p:par>
                              <p:par>
                                <p:cTn id="115" presetID="1" presetClass="mediacall" presetSubtype="0" fill="hold" nodeType="withEffect">
                                  <p:stCondLst>
                                    <p:cond delay="4000"/>
                                  </p:stCondLst>
                                  <p:childTnLst>
                                    <p:cmd type="call" cmd="playFrom(0.0)">
                                      <p:cBhvr>
                                        <p:cTn id="116" dur="3028" fill="hold"/>
                                        <p:tgtEl>
                                          <p:spTgt spid="119"/>
                                        </p:tgtEl>
                                      </p:cBhvr>
                                    </p:cmd>
                                  </p:childTnLst>
                                </p:cTn>
                              </p:par>
                              <p:par>
                                <p:cTn id="117" presetID="1" presetClass="mediacall" presetSubtype="0" fill="hold" nodeType="withEffect">
                                  <p:stCondLst>
                                    <p:cond delay="6000"/>
                                  </p:stCondLst>
                                  <p:childTnLst>
                                    <p:cmd type="call" cmd="playFrom(0.0)">
                                      <p:cBhvr>
                                        <p:cTn id="118" dur="3028" fill="hold"/>
                                        <p:tgtEl>
                                          <p:spTgt spid="120"/>
                                        </p:tgtEl>
                                      </p:cBhvr>
                                    </p:cmd>
                                  </p:childTnLst>
                                </p:cTn>
                              </p:par>
                              <p:par>
                                <p:cTn id="119" presetID="1" presetClass="mediacall" presetSubtype="0" fill="hold" nodeType="withEffect">
                                  <p:stCondLst>
                                    <p:cond delay="8000"/>
                                  </p:stCondLst>
                                  <p:childTnLst>
                                    <p:cmd type="call" cmd="playFrom(0.0)">
                                      <p:cBhvr>
                                        <p:cTn id="120" dur="3028" fill="hold"/>
                                        <p:tgtEl>
                                          <p:spTgt spid="121"/>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21" fill="hold" display="0">
                  <p:stCondLst>
                    <p:cond delay="indefinite"/>
                  </p:stCondLst>
                  <p:endCondLst>
                    <p:cond evt="onStopAudio" delay="0">
                      <p:tgtEl>
                        <p:sldTgt/>
                      </p:tgtEl>
                    </p:cond>
                  </p:endCondLst>
                </p:cTn>
                <p:tgtEl>
                  <p:spTgt spid="2"/>
                </p:tgtEl>
              </p:cMediaNode>
            </p:audio>
            <p:audio>
              <p:cMediaNode vol="100000">
                <p:cTn id="122" fill="hold" display="0">
                  <p:stCondLst>
                    <p:cond delay="indefinite"/>
                  </p:stCondLst>
                  <p:endCondLst>
                    <p:cond evt="onStopAudio" delay="0">
                      <p:tgtEl>
                        <p:sldTgt/>
                      </p:tgtEl>
                    </p:cond>
                  </p:endCondLst>
                </p:cTn>
                <p:tgtEl>
                  <p:spTgt spid="119"/>
                </p:tgtEl>
              </p:cMediaNode>
            </p:audio>
            <p:audio>
              <p:cMediaNode vol="100000">
                <p:cTn id="123" fill="hold" display="0">
                  <p:stCondLst>
                    <p:cond delay="indefinite"/>
                  </p:stCondLst>
                  <p:endCondLst>
                    <p:cond evt="onStopAudio" delay="0">
                      <p:tgtEl>
                        <p:sldTgt/>
                      </p:tgtEl>
                    </p:cond>
                  </p:endCondLst>
                </p:cTn>
                <p:tgtEl>
                  <p:spTgt spid="120"/>
                </p:tgtEl>
              </p:cMediaNode>
            </p:audio>
            <p:audio>
              <p:cMediaNode vol="100000">
                <p:cTn id="124" fill="hold" display="0">
                  <p:stCondLst>
                    <p:cond delay="indefinite"/>
                  </p:stCondLst>
                  <p:endCondLst>
                    <p:cond evt="onStopAudio" delay="0">
                      <p:tgtEl>
                        <p:sldTgt/>
                      </p:tgtEl>
                    </p:cond>
                  </p:endCondLst>
                </p:cTn>
                <p:tgtEl>
                  <p:spTgt spid="121"/>
                </p:tgtEl>
              </p:cMediaNode>
            </p:audio>
          </p:childTnLst>
        </p:cTn>
      </p:par>
    </p:tnLst>
    <p:bldLst>
      <p:bldP spid="42" grpId="0" animBg="1"/>
      <p:bldP spid="42" grpId="1" animBg="1"/>
      <p:bldP spid="42" grpId="2" animBg="1"/>
      <p:bldP spid="42" grpId="3" animBg="1"/>
      <p:bldP spid="117" grpId="0"/>
      <p:bldP spid="117" grpId="1"/>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parts">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9" name="任意多边形 38"/>
          <p:cNvSpPr/>
          <p:nvPr userDrawn="1"/>
        </p:nvSpPr>
        <p:spPr>
          <a:xfrm>
            <a:off x="3739328" y="2880360"/>
            <a:ext cx="6540052" cy="1135380"/>
          </a:xfrm>
          <a:custGeom>
            <a:avLst/>
            <a:gdLst>
              <a:gd name="connsiteX0" fmla="*/ 31435 w 6540052"/>
              <a:gd name="connsiteY0" fmla="*/ 0 h 1135380"/>
              <a:gd name="connsiteX1" fmla="*/ 6350818 w 6540052"/>
              <a:gd name="connsiteY1" fmla="*/ 0 h 1135380"/>
              <a:gd name="connsiteX2" fmla="*/ 6540052 w 6540052"/>
              <a:gd name="connsiteY2" fmla="*/ 189234 h 1135380"/>
              <a:gd name="connsiteX3" fmla="*/ 6540052 w 6540052"/>
              <a:gd name="connsiteY3" fmla="*/ 946146 h 1135380"/>
              <a:gd name="connsiteX4" fmla="*/ 6350818 w 6540052"/>
              <a:gd name="connsiteY4" fmla="*/ 1135380 h 1135380"/>
              <a:gd name="connsiteX5" fmla="*/ 0 w 6540052"/>
              <a:gd name="connsiteY5" fmla="*/ 1135380 h 1135380"/>
              <a:gd name="connsiteX6" fmla="*/ 57525 w 6540052"/>
              <a:gd name="connsiteY6" fmla="*/ 1065659 h 1135380"/>
              <a:gd name="connsiteX7" fmla="*/ 215452 w 6540052"/>
              <a:gd name="connsiteY7" fmla="*/ 548640 h 1135380"/>
              <a:gd name="connsiteX8" fmla="*/ 57525 w 6540052"/>
              <a:gd name="connsiteY8" fmla="*/ 31621 h 1135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540052" h="1135380">
                <a:moveTo>
                  <a:pt x="31435" y="0"/>
                </a:moveTo>
                <a:lnTo>
                  <a:pt x="6350818" y="0"/>
                </a:lnTo>
                <a:cubicBezTo>
                  <a:pt x="6455329" y="0"/>
                  <a:pt x="6540052" y="84723"/>
                  <a:pt x="6540052" y="189234"/>
                </a:cubicBezTo>
                <a:lnTo>
                  <a:pt x="6540052" y="946146"/>
                </a:lnTo>
                <a:cubicBezTo>
                  <a:pt x="6540052" y="1050657"/>
                  <a:pt x="6455329" y="1135380"/>
                  <a:pt x="6350818" y="1135380"/>
                </a:cubicBezTo>
                <a:lnTo>
                  <a:pt x="0" y="1135380"/>
                </a:lnTo>
                <a:lnTo>
                  <a:pt x="57525" y="1065659"/>
                </a:lnTo>
                <a:cubicBezTo>
                  <a:pt x="157232" y="918073"/>
                  <a:pt x="215452" y="740156"/>
                  <a:pt x="215452" y="548640"/>
                </a:cubicBezTo>
                <a:cubicBezTo>
                  <a:pt x="215452" y="357125"/>
                  <a:pt x="157232" y="179207"/>
                  <a:pt x="57525" y="31621"/>
                </a:cubicBezTo>
                <a:close/>
              </a:path>
            </a:pathLst>
          </a:custGeom>
          <a:solidFill>
            <a:srgbClr val="00B0F0">
              <a:alpha val="14902"/>
            </a:srgbClr>
          </a:solidFill>
          <a:ln w="19050" cap="flat">
            <a:solidFill>
              <a:srgbClr val="00B0F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solidFill>
                <a:schemeClr val="tx1"/>
              </a:solidFill>
            </a:endParaRPr>
          </a:p>
        </p:txBody>
      </p:sp>
      <p:grpSp>
        <p:nvGrpSpPr>
          <p:cNvPr id="40" name="组合 39"/>
          <p:cNvGrpSpPr/>
          <p:nvPr userDrawn="1"/>
        </p:nvGrpSpPr>
        <p:grpSpPr>
          <a:xfrm>
            <a:off x="3746500" y="2641600"/>
            <a:ext cx="6508750" cy="171450"/>
            <a:chOff x="3746500" y="2641600"/>
            <a:chExt cx="6508750" cy="171450"/>
          </a:xfrm>
        </p:grpSpPr>
        <p:sp>
          <p:nvSpPr>
            <p:cNvPr id="41" name="任意多边形 40"/>
            <p:cNvSpPr/>
            <p:nvPr/>
          </p:nvSpPr>
          <p:spPr>
            <a:xfrm>
              <a:off x="3746500" y="2641600"/>
              <a:ext cx="6508750" cy="171450"/>
            </a:xfrm>
            <a:custGeom>
              <a:avLst/>
              <a:gdLst>
                <a:gd name="connsiteX0" fmla="*/ 0 w 6508750"/>
                <a:gd name="connsiteY0" fmla="*/ 95250 h 171450"/>
                <a:gd name="connsiteX1" fmla="*/ 584200 w 6508750"/>
                <a:gd name="connsiteY1" fmla="*/ 95250 h 171450"/>
                <a:gd name="connsiteX2" fmla="*/ 679450 w 6508750"/>
                <a:gd name="connsiteY2" fmla="*/ 0 h 171450"/>
                <a:gd name="connsiteX3" fmla="*/ 1346200 w 6508750"/>
                <a:gd name="connsiteY3" fmla="*/ 0 h 171450"/>
                <a:gd name="connsiteX4" fmla="*/ 1517650 w 6508750"/>
                <a:gd name="connsiteY4" fmla="*/ 171450 h 171450"/>
                <a:gd name="connsiteX5" fmla="*/ 3028950 w 6508750"/>
                <a:gd name="connsiteY5" fmla="*/ 171450 h 171450"/>
                <a:gd name="connsiteX6" fmla="*/ 3143250 w 6508750"/>
                <a:gd name="connsiteY6" fmla="*/ 57150 h 171450"/>
                <a:gd name="connsiteX7" fmla="*/ 6508750 w 6508750"/>
                <a:gd name="connsiteY7" fmla="*/ 57150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08750" h="171450">
                  <a:moveTo>
                    <a:pt x="0" y="95250"/>
                  </a:moveTo>
                  <a:lnTo>
                    <a:pt x="584200" y="95250"/>
                  </a:lnTo>
                  <a:lnTo>
                    <a:pt x="679450" y="0"/>
                  </a:lnTo>
                  <a:lnTo>
                    <a:pt x="1346200" y="0"/>
                  </a:lnTo>
                  <a:lnTo>
                    <a:pt x="1517650" y="171450"/>
                  </a:lnTo>
                  <a:lnTo>
                    <a:pt x="3028950" y="171450"/>
                  </a:lnTo>
                  <a:lnTo>
                    <a:pt x="3143250" y="57150"/>
                  </a:lnTo>
                  <a:lnTo>
                    <a:pt x="6508750" y="57150"/>
                  </a:lnTo>
                </a:path>
              </a:pathLst>
            </a:custGeom>
            <a:noFill/>
            <a:ln w="127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任意多边形 41"/>
            <p:cNvSpPr/>
            <p:nvPr/>
          </p:nvSpPr>
          <p:spPr>
            <a:xfrm>
              <a:off x="4148138" y="2641600"/>
              <a:ext cx="3605212" cy="171450"/>
            </a:xfrm>
            <a:custGeom>
              <a:avLst/>
              <a:gdLst>
                <a:gd name="connsiteX0" fmla="*/ 0 w 6508750"/>
                <a:gd name="connsiteY0" fmla="*/ 95250 h 171450"/>
                <a:gd name="connsiteX1" fmla="*/ 584200 w 6508750"/>
                <a:gd name="connsiteY1" fmla="*/ 95250 h 171450"/>
                <a:gd name="connsiteX2" fmla="*/ 679450 w 6508750"/>
                <a:gd name="connsiteY2" fmla="*/ 0 h 171450"/>
                <a:gd name="connsiteX3" fmla="*/ 1346200 w 6508750"/>
                <a:gd name="connsiteY3" fmla="*/ 0 h 171450"/>
                <a:gd name="connsiteX4" fmla="*/ 1517650 w 6508750"/>
                <a:gd name="connsiteY4" fmla="*/ 171450 h 171450"/>
                <a:gd name="connsiteX5" fmla="*/ 3028950 w 6508750"/>
                <a:gd name="connsiteY5" fmla="*/ 171450 h 171450"/>
                <a:gd name="connsiteX6" fmla="*/ 3143250 w 6508750"/>
                <a:gd name="connsiteY6" fmla="*/ 57150 h 171450"/>
                <a:gd name="connsiteX7" fmla="*/ 6508750 w 6508750"/>
                <a:gd name="connsiteY7" fmla="*/ 57150 h 171450"/>
                <a:gd name="connsiteX0" fmla="*/ 0 w 6508750"/>
                <a:gd name="connsiteY0" fmla="*/ 95250 h 171450"/>
                <a:gd name="connsiteX1" fmla="*/ 584200 w 6508750"/>
                <a:gd name="connsiteY1" fmla="*/ 95250 h 171450"/>
                <a:gd name="connsiteX2" fmla="*/ 679450 w 6508750"/>
                <a:gd name="connsiteY2" fmla="*/ 0 h 171450"/>
                <a:gd name="connsiteX3" fmla="*/ 1346200 w 6508750"/>
                <a:gd name="connsiteY3" fmla="*/ 0 h 171450"/>
                <a:gd name="connsiteX4" fmla="*/ 1517650 w 6508750"/>
                <a:gd name="connsiteY4" fmla="*/ 171450 h 171450"/>
                <a:gd name="connsiteX5" fmla="*/ 3028950 w 6508750"/>
                <a:gd name="connsiteY5" fmla="*/ 171450 h 171450"/>
                <a:gd name="connsiteX6" fmla="*/ 3143250 w 6508750"/>
                <a:gd name="connsiteY6" fmla="*/ 57150 h 171450"/>
                <a:gd name="connsiteX7" fmla="*/ 4006850 w 6508750"/>
                <a:gd name="connsiteY7" fmla="*/ 53975 h 171450"/>
                <a:gd name="connsiteX8" fmla="*/ 6508750 w 6508750"/>
                <a:gd name="connsiteY8" fmla="*/ 57150 h 171450"/>
                <a:gd name="connsiteX0" fmla="*/ 0 w 6508750"/>
                <a:gd name="connsiteY0" fmla="*/ 95250 h 171450"/>
                <a:gd name="connsiteX1" fmla="*/ 401638 w 6508750"/>
                <a:gd name="connsiteY1" fmla="*/ 92075 h 171450"/>
                <a:gd name="connsiteX2" fmla="*/ 584200 w 6508750"/>
                <a:gd name="connsiteY2" fmla="*/ 95250 h 171450"/>
                <a:gd name="connsiteX3" fmla="*/ 679450 w 6508750"/>
                <a:gd name="connsiteY3" fmla="*/ 0 h 171450"/>
                <a:gd name="connsiteX4" fmla="*/ 1346200 w 6508750"/>
                <a:gd name="connsiteY4" fmla="*/ 0 h 171450"/>
                <a:gd name="connsiteX5" fmla="*/ 1517650 w 6508750"/>
                <a:gd name="connsiteY5" fmla="*/ 171450 h 171450"/>
                <a:gd name="connsiteX6" fmla="*/ 3028950 w 6508750"/>
                <a:gd name="connsiteY6" fmla="*/ 171450 h 171450"/>
                <a:gd name="connsiteX7" fmla="*/ 3143250 w 6508750"/>
                <a:gd name="connsiteY7" fmla="*/ 57150 h 171450"/>
                <a:gd name="connsiteX8" fmla="*/ 4006850 w 6508750"/>
                <a:gd name="connsiteY8" fmla="*/ 53975 h 171450"/>
                <a:gd name="connsiteX9" fmla="*/ 6508750 w 6508750"/>
                <a:gd name="connsiteY9" fmla="*/ 57150 h 171450"/>
                <a:gd name="connsiteX0" fmla="*/ 0 w 6107112"/>
                <a:gd name="connsiteY0" fmla="*/ 92075 h 171450"/>
                <a:gd name="connsiteX1" fmla="*/ 182562 w 6107112"/>
                <a:gd name="connsiteY1" fmla="*/ 95250 h 171450"/>
                <a:gd name="connsiteX2" fmla="*/ 277812 w 6107112"/>
                <a:gd name="connsiteY2" fmla="*/ 0 h 171450"/>
                <a:gd name="connsiteX3" fmla="*/ 944562 w 6107112"/>
                <a:gd name="connsiteY3" fmla="*/ 0 h 171450"/>
                <a:gd name="connsiteX4" fmla="*/ 1116012 w 6107112"/>
                <a:gd name="connsiteY4" fmla="*/ 171450 h 171450"/>
                <a:gd name="connsiteX5" fmla="*/ 2627312 w 6107112"/>
                <a:gd name="connsiteY5" fmla="*/ 171450 h 171450"/>
                <a:gd name="connsiteX6" fmla="*/ 2741612 w 6107112"/>
                <a:gd name="connsiteY6" fmla="*/ 57150 h 171450"/>
                <a:gd name="connsiteX7" fmla="*/ 3605212 w 6107112"/>
                <a:gd name="connsiteY7" fmla="*/ 53975 h 171450"/>
                <a:gd name="connsiteX8" fmla="*/ 6107112 w 6107112"/>
                <a:gd name="connsiteY8" fmla="*/ 57150 h 171450"/>
                <a:gd name="connsiteX0" fmla="*/ 0 w 3605212"/>
                <a:gd name="connsiteY0" fmla="*/ 92075 h 171450"/>
                <a:gd name="connsiteX1" fmla="*/ 182562 w 3605212"/>
                <a:gd name="connsiteY1" fmla="*/ 95250 h 171450"/>
                <a:gd name="connsiteX2" fmla="*/ 277812 w 3605212"/>
                <a:gd name="connsiteY2" fmla="*/ 0 h 171450"/>
                <a:gd name="connsiteX3" fmla="*/ 944562 w 3605212"/>
                <a:gd name="connsiteY3" fmla="*/ 0 h 171450"/>
                <a:gd name="connsiteX4" fmla="*/ 1116012 w 3605212"/>
                <a:gd name="connsiteY4" fmla="*/ 171450 h 171450"/>
                <a:gd name="connsiteX5" fmla="*/ 2627312 w 3605212"/>
                <a:gd name="connsiteY5" fmla="*/ 171450 h 171450"/>
                <a:gd name="connsiteX6" fmla="*/ 2741612 w 3605212"/>
                <a:gd name="connsiteY6" fmla="*/ 57150 h 171450"/>
                <a:gd name="connsiteX7" fmla="*/ 3605212 w 3605212"/>
                <a:gd name="connsiteY7" fmla="*/ 53975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05212" h="171450">
                  <a:moveTo>
                    <a:pt x="0" y="92075"/>
                  </a:moveTo>
                  <a:lnTo>
                    <a:pt x="182562" y="95250"/>
                  </a:lnTo>
                  <a:lnTo>
                    <a:pt x="277812" y="0"/>
                  </a:lnTo>
                  <a:lnTo>
                    <a:pt x="944562" y="0"/>
                  </a:lnTo>
                  <a:lnTo>
                    <a:pt x="1116012" y="171450"/>
                  </a:lnTo>
                  <a:lnTo>
                    <a:pt x="2627312" y="171450"/>
                  </a:lnTo>
                  <a:lnTo>
                    <a:pt x="2741612" y="57150"/>
                  </a:lnTo>
                  <a:lnTo>
                    <a:pt x="3605212" y="53975"/>
                  </a:lnTo>
                </a:path>
              </a:pathLst>
            </a:cu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3" name="组合 42"/>
          <p:cNvGrpSpPr/>
          <p:nvPr userDrawn="1"/>
        </p:nvGrpSpPr>
        <p:grpSpPr>
          <a:xfrm>
            <a:off x="6972300" y="4089400"/>
            <a:ext cx="2825750" cy="101600"/>
            <a:chOff x="6972300" y="4089400"/>
            <a:chExt cx="2825750" cy="101600"/>
          </a:xfrm>
        </p:grpSpPr>
        <p:sp>
          <p:nvSpPr>
            <p:cNvPr id="44" name="任意多边形 43"/>
            <p:cNvSpPr/>
            <p:nvPr/>
          </p:nvSpPr>
          <p:spPr>
            <a:xfrm>
              <a:off x="6972300" y="4095750"/>
              <a:ext cx="2825750" cy="95250"/>
            </a:xfrm>
            <a:custGeom>
              <a:avLst/>
              <a:gdLst>
                <a:gd name="connsiteX0" fmla="*/ 0 w 2825750"/>
                <a:gd name="connsiteY0" fmla="*/ 95250 h 95250"/>
                <a:gd name="connsiteX1" fmla="*/ 609600 w 2825750"/>
                <a:gd name="connsiteY1" fmla="*/ 95250 h 95250"/>
                <a:gd name="connsiteX2" fmla="*/ 787400 w 2825750"/>
                <a:gd name="connsiteY2" fmla="*/ 0 h 95250"/>
                <a:gd name="connsiteX3" fmla="*/ 2825750 w 2825750"/>
                <a:gd name="connsiteY3" fmla="*/ 0 h 95250"/>
              </a:gdLst>
              <a:ahLst/>
              <a:cxnLst>
                <a:cxn ang="0">
                  <a:pos x="connsiteX0" y="connsiteY0"/>
                </a:cxn>
                <a:cxn ang="0">
                  <a:pos x="connsiteX1" y="connsiteY1"/>
                </a:cxn>
                <a:cxn ang="0">
                  <a:pos x="connsiteX2" y="connsiteY2"/>
                </a:cxn>
                <a:cxn ang="0">
                  <a:pos x="connsiteX3" y="connsiteY3"/>
                </a:cxn>
              </a:cxnLst>
              <a:rect l="l" t="t" r="r" b="b"/>
              <a:pathLst>
                <a:path w="2825750" h="95250">
                  <a:moveTo>
                    <a:pt x="0" y="95250"/>
                  </a:moveTo>
                  <a:lnTo>
                    <a:pt x="609600" y="95250"/>
                  </a:lnTo>
                  <a:lnTo>
                    <a:pt x="787400" y="0"/>
                  </a:lnTo>
                  <a:lnTo>
                    <a:pt x="2825750" y="0"/>
                  </a:lnTo>
                </a:path>
              </a:pathLst>
            </a:cu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任意多边形 44"/>
            <p:cNvSpPr/>
            <p:nvPr/>
          </p:nvSpPr>
          <p:spPr>
            <a:xfrm>
              <a:off x="7264400" y="4089400"/>
              <a:ext cx="2286000" cy="101600"/>
            </a:xfrm>
            <a:custGeom>
              <a:avLst/>
              <a:gdLst>
                <a:gd name="connsiteX0" fmla="*/ 0 w 2825750"/>
                <a:gd name="connsiteY0" fmla="*/ 95250 h 95250"/>
                <a:gd name="connsiteX1" fmla="*/ 609600 w 2825750"/>
                <a:gd name="connsiteY1" fmla="*/ 95250 h 95250"/>
                <a:gd name="connsiteX2" fmla="*/ 787400 w 2825750"/>
                <a:gd name="connsiteY2" fmla="*/ 0 h 95250"/>
                <a:gd name="connsiteX3" fmla="*/ 2825750 w 2825750"/>
                <a:gd name="connsiteY3" fmla="*/ 0 h 95250"/>
                <a:gd name="connsiteX0" fmla="*/ 0 w 2825750"/>
                <a:gd name="connsiteY0" fmla="*/ 101600 h 101600"/>
                <a:gd name="connsiteX1" fmla="*/ 609600 w 2825750"/>
                <a:gd name="connsiteY1" fmla="*/ 101600 h 101600"/>
                <a:gd name="connsiteX2" fmla="*/ 787400 w 2825750"/>
                <a:gd name="connsiteY2" fmla="*/ 6350 h 101600"/>
                <a:gd name="connsiteX3" fmla="*/ 2578100 w 2825750"/>
                <a:gd name="connsiteY3" fmla="*/ 0 h 101600"/>
                <a:gd name="connsiteX4" fmla="*/ 2825750 w 2825750"/>
                <a:gd name="connsiteY4" fmla="*/ 6350 h 101600"/>
                <a:gd name="connsiteX0" fmla="*/ 0 w 2825750"/>
                <a:gd name="connsiteY0" fmla="*/ 101600 h 101600"/>
                <a:gd name="connsiteX1" fmla="*/ 292100 w 2825750"/>
                <a:gd name="connsiteY1" fmla="*/ 101600 h 101600"/>
                <a:gd name="connsiteX2" fmla="*/ 609600 w 2825750"/>
                <a:gd name="connsiteY2" fmla="*/ 101600 h 101600"/>
                <a:gd name="connsiteX3" fmla="*/ 787400 w 2825750"/>
                <a:gd name="connsiteY3" fmla="*/ 6350 h 101600"/>
                <a:gd name="connsiteX4" fmla="*/ 2578100 w 2825750"/>
                <a:gd name="connsiteY4" fmla="*/ 0 h 101600"/>
                <a:gd name="connsiteX5" fmla="*/ 2825750 w 2825750"/>
                <a:gd name="connsiteY5" fmla="*/ 6350 h 101600"/>
                <a:gd name="connsiteX0" fmla="*/ 0 w 2533650"/>
                <a:gd name="connsiteY0" fmla="*/ 101600 h 101600"/>
                <a:gd name="connsiteX1" fmla="*/ 317500 w 2533650"/>
                <a:gd name="connsiteY1" fmla="*/ 101600 h 101600"/>
                <a:gd name="connsiteX2" fmla="*/ 495300 w 2533650"/>
                <a:gd name="connsiteY2" fmla="*/ 6350 h 101600"/>
                <a:gd name="connsiteX3" fmla="*/ 2286000 w 2533650"/>
                <a:gd name="connsiteY3" fmla="*/ 0 h 101600"/>
                <a:gd name="connsiteX4" fmla="*/ 2533650 w 2533650"/>
                <a:gd name="connsiteY4" fmla="*/ 6350 h 101600"/>
                <a:gd name="connsiteX0" fmla="*/ 0 w 2286000"/>
                <a:gd name="connsiteY0" fmla="*/ 101600 h 101600"/>
                <a:gd name="connsiteX1" fmla="*/ 317500 w 2286000"/>
                <a:gd name="connsiteY1" fmla="*/ 101600 h 101600"/>
                <a:gd name="connsiteX2" fmla="*/ 495300 w 2286000"/>
                <a:gd name="connsiteY2" fmla="*/ 6350 h 101600"/>
                <a:gd name="connsiteX3" fmla="*/ 2286000 w 2286000"/>
                <a:gd name="connsiteY3" fmla="*/ 0 h 101600"/>
              </a:gdLst>
              <a:ahLst/>
              <a:cxnLst>
                <a:cxn ang="0">
                  <a:pos x="connsiteX0" y="connsiteY0"/>
                </a:cxn>
                <a:cxn ang="0">
                  <a:pos x="connsiteX1" y="connsiteY1"/>
                </a:cxn>
                <a:cxn ang="0">
                  <a:pos x="connsiteX2" y="connsiteY2"/>
                </a:cxn>
                <a:cxn ang="0">
                  <a:pos x="connsiteX3" y="connsiteY3"/>
                </a:cxn>
              </a:cxnLst>
              <a:rect l="l" t="t" r="r" b="b"/>
              <a:pathLst>
                <a:path w="2286000" h="101600">
                  <a:moveTo>
                    <a:pt x="0" y="101600"/>
                  </a:moveTo>
                  <a:lnTo>
                    <a:pt x="317500" y="101600"/>
                  </a:lnTo>
                  <a:lnTo>
                    <a:pt x="495300" y="6350"/>
                  </a:lnTo>
                  <a:lnTo>
                    <a:pt x="2286000" y="0"/>
                  </a:lnTo>
                </a:path>
              </a:pathLst>
            </a:cu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6" name="文本框 45"/>
          <p:cNvSpPr txBox="1"/>
          <p:nvPr userDrawn="1"/>
        </p:nvSpPr>
        <p:spPr>
          <a:xfrm>
            <a:off x="6804304" y="2670889"/>
            <a:ext cx="2912977" cy="276999"/>
          </a:xfrm>
          <a:prstGeom prst="rect">
            <a:avLst/>
          </a:prstGeom>
          <a:noFill/>
        </p:spPr>
        <p:txBody>
          <a:bodyPr wrap="none" rtlCol="0">
            <a:spAutoFit/>
          </a:bodyPr>
          <a:lstStyle/>
          <a:p>
            <a:r>
              <a:rPr lang="en-US" altLang="zh-CN" sz="1200" b="1" spc="600" dirty="0">
                <a:solidFill>
                  <a:srgbClr val="00B0F0"/>
                </a:solidFill>
              </a:rPr>
              <a:t>IIIIIIIIIIIIIIIIIIIIIII</a:t>
            </a:r>
            <a:endParaRPr lang="zh-CN" altLang="en-US" sz="1200" b="1" spc="600" dirty="0">
              <a:solidFill>
                <a:srgbClr val="00B0F0"/>
              </a:solidFill>
            </a:endParaRPr>
          </a:p>
        </p:txBody>
      </p:sp>
      <p:grpSp>
        <p:nvGrpSpPr>
          <p:cNvPr id="47" name="组合 46"/>
          <p:cNvGrpSpPr/>
          <p:nvPr userDrawn="1"/>
        </p:nvGrpSpPr>
        <p:grpSpPr>
          <a:xfrm>
            <a:off x="4171950" y="4010025"/>
            <a:ext cx="3498850" cy="327025"/>
            <a:chOff x="4171950" y="4010025"/>
            <a:chExt cx="3498850" cy="327025"/>
          </a:xfrm>
        </p:grpSpPr>
        <p:sp>
          <p:nvSpPr>
            <p:cNvPr id="48" name="任意多边形 47"/>
            <p:cNvSpPr/>
            <p:nvPr/>
          </p:nvSpPr>
          <p:spPr>
            <a:xfrm>
              <a:off x="4171950" y="4010025"/>
              <a:ext cx="3498850" cy="327025"/>
            </a:xfrm>
            <a:custGeom>
              <a:avLst/>
              <a:gdLst>
                <a:gd name="connsiteX0" fmla="*/ 0 w 3498850"/>
                <a:gd name="connsiteY0" fmla="*/ 0 h 327025"/>
                <a:gd name="connsiteX1" fmla="*/ 3498850 w 3498850"/>
                <a:gd name="connsiteY1" fmla="*/ 0 h 327025"/>
                <a:gd name="connsiteX2" fmla="*/ 3336925 w 3498850"/>
                <a:gd name="connsiteY2" fmla="*/ 95250 h 327025"/>
                <a:gd name="connsiteX3" fmla="*/ 2825750 w 3498850"/>
                <a:gd name="connsiteY3" fmla="*/ 95250 h 327025"/>
                <a:gd name="connsiteX4" fmla="*/ 2327275 w 3498850"/>
                <a:gd name="connsiteY4" fmla="*/ 327025 h 327025"/>
                <a:gd name="connsiteX5" fmla="*/ 1460500 w 3498850"/>
                <a:gd name="connsiteY5" fmla="*/ 327025 h 327025"/>
                <a:gd name="connsiteX6" fmla="*/ 1193800 w 3498850"/>
                <a:gd name="connsiteY6" fmla="*/ 228600 h 327025"/>
                <a:gd name="connsiteX7" fmla="*/ 187325 w 3498850"/>
                <a:gd name="connsiteY7" fmla="*/ 228600 h 327025"/>
                <a:gd name="connsiteX8" fmla="*/ 0 w 3498850"/>
                <a:gd name="connsiteY8" fmla="*/ 0 h 32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98850" h="327025">
                  <a:moveTo>
                    <a:pt x="0" y="0"/>
                  </a:moveTo>
                  <a:lnTo>
                    <a:pt x="3498850" y="0"/>
                  </a:lnTo>
                  <a:lnTo>
                    <a:pt x="3336925" y="95250"/>
                  </a:lnTo>
                  <a:lnTo>
                    <a:pt x="2825750" y="95250"/>
                  </a:lnTo>
                  <a:lnTo>
                    <a:pt x="2327275" y="327025"/>
                  </a:lnTo>
                  <a:lnTo>
                    <a:pt x="1460500" y="327025"/>
                  </a:lnTo>
                  <a:lnTo>
                    <a:pt x="1193800" y="228600"/>
                  </a:lnTo>
                  <a:lnTo>
                    <a:pt x="187325" y="228600"/>
                  </a:lnTo>
                  <a:lnTo>
                    <a:pt x="0" y="0"/>
                  </a:lnTo>
                  <a:close/>
                </a:path>
              </a:pathLst>
            </a:cu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文本框 48"/>
            <p:cNvSpPr txBox="1"/>
            <p:nvPr/>
          </p:nvSpPr>
          <p:spPr>
            <a:xfrm>
              <a:off x="4674186" y="4010025"/>
              <a:ext cx="184731" cy="246221"/>
            </a:xfrm>
            <a:prstGeom prst="rect">
              <a:avLst/>
            </a:prstGeom>
            <a:noFill/>
          </p:spPr>
          <p:txBody>
            <a:bodyPr wrap="none" rtlCol="0">
              <a:spAutoFit/>
            </a:bodyPr>
            <a:lstStyle/>
            <a:p>
              <a:endParaRPr lang="zh-CN" altLang="en-US" sz="1000" dirty="0">
                <a:solidFill>
                  <a:schemeClr val="bg1"/>
                </a:solidFill>
                <a:latin typeface="微软雅黑" panose="020B0503020204020204" pitchFamily="34" charset="-122"/>
                <a:ea typeface="微软雅黑" panose="020B0503020204020204" pitchFamily="34" charset="-122"/>
              </a:endParaRPr>
            </a:p>
          </p:txBody>
        </p:sp>
      </p:grpSp>
      <p:sp>
        <p:nvSpPr>
          <p:cNvPr id="50" name="椭圆 49"/>
          <p:cNvSpPr/>
          <p:nvPr userDrawn="1"/>
        </p:nvSpPr>
        <p:spPr>
          <a:xfrm>
            <a:off x="2465386" y="2859088"/>
            <a:ext cx="1162050" cy="1149350"/>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userDrawn="1"/>
        </p:nvSpPr>
        <p:spPr>
          <a:xfrm>
            <a:off x="2395151" y="2789239"/>
            <a:ext cx="1302521" cy="1289048"/>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userDrawn="1"/>
        </p:nvSpPr>
        <p:spPr>
          <a:xfrm>
            <a:off x="2205867" y="2601914"/>
            <a:ext cx="1681088" cy="1663698"/>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3" name="组合 52"/>
          <p:cNvGrpSpPr/>
          <p:nvPr userDrawn="1"/>
        </p:nvGrpSpPr>
        <p:grpSpPr>
          <a:xfrm>
            <a:off x="2289174" y="2676526"/>
            <a:ext cx="1514475" cy="1514475"/>
            <a:chOff x="2295525" y="2682874"/>
            <a:chExt cx="1514475" cy="1514475"/>
          </a:xfrm>
        </p:grpSpPr>
        <p:sp>
          <p:nvSpPr>
            <p:cNvPr id="54" name="空心弧 53"/>
            <p:cNvSpPr/>
            <p:nvPr/>
          </p:nvSpPr>
          <p:spPr>
            <a:xfrm>
              <a:off x="2295525" y="2682874"/>
              <a:ext cx="1514475" cy="1514475"/>
            </a:xfrm>
            <a:prstGeom prst="blockArc">
              <a:avLst>
                <a:gd name="adj1" fmla="val 13840185"/>
                <a:gd name="adj2" fmla="val 18684229"/>
                <a:gd name="adj3" fmla="val 3324"/>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5" name="空心弧 54"/>
            <p:cNvSpPr/>
            <p:nvPr/>
          </p:nvSpPr>
          <p:spPr>
            <a:xfrm rot="10800000">
              <a:off x="2295525" y="2682874"/>
              <a:ext cx="1514475" cy="1514475"/>
            </a:xfrm>
            <a:prstGeom prst="blockArc">
              <a:avLst>
                <a:gd name="adj1" fmla="val 13840185"/>
                <a:gd name="adj2" fmla="val 18684229"/>
                <a:gd name="adj3" fmla="val 3324"/>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56" name="组合 55"/>
          <p:cNvGrpSpPr/>
          <p:nvPr userDrawn="1"/>
        </p:nvGrpSpPr>
        <p:grpSpPr>
          <a:xfrm>
            <a:off x="1908172" y="2295524"/>
            <a:ext cx="2276478" cy="2276478"/>
            <a:chOff x="1908172" y="2295524"/>
            <a:chExt cx="2276478" cy="2276478"/>
          </a:xfrm>
        </p:grpSpPr>
        <p:sp>
          <p:nvSpPr>
            <p:cNvPr id="57" name="空心弧 56"/>
            <p:cNvSpPr/>
            <p:nvPr/>
          </p:nvSpPr>
          <p:spPr>
            <a:xfrm>
              <a:off x="1908172" y="2295524"/>
              <a:ext cx="2276478" cy="2276478"/>
            </a:xfrm>
            <a:prstGeom prst="blockArc">
              <a:avLst>
                <a:gd name="adj1" fmla="val 10850737"/>
                <a:gd name="adj2" fmla="val 15269361"/>
                <a:gd name="adj3" fmla="val 101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8" name="空心弧 57"/>
            <p:cNvSpPr/>
            <p:nvPr/>
          </p:nvSpPr>
          <p:spPr>
            <a:xfrm rot="10800000">
              <a:off x="1908172" y="2295524"/>
              <a:ext cx="2276478" cy="2276478"/>
            </a:xfrm>
            <a:prstGeom prst="blockArc">
              <a:avLst>
                <a:gd name="adj1" fmla="val 10850737"/>
                <a:gd name="adj2" fmla="val 15269361"/>
                <a:gd name="adj3" fmla="val 101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59" name="组合 58"/>
          <p:cNvGrpSpPr/>
          <p:nvPr userDrawn="1"/>
        </p:nvGrpSpPr>
        <p:grpSpPr>
          <a:xfrm rot="10800000">
            <a:off x="2116928" y="2504281"/>
            <a:ext cx="1858967" cy="1858964"/>
            <a:chOff x="2116928" y="2504281"/>
            <a:chExt cx="1858967" cy="1858964"/>
          </a:xfrm>
        </p:grpSpPr>
        <p:sp>
          <p:nvSpPr>
            <p:cNvPr id="60" name="空心弧 59"/>
            <p:cNvSpPr/>
            <p:nvPr/>
          </p:nvSpPr>
          <p:spPr>
            <a:xfrm>
              <a:off x="2116932" y="2504282"/>
              <a:ext cx="1858963" cy="1858963"/>
            </a:xfrm>
            <a:prstGeom prst="blockArc">
              <a:avLst>
                <a:gd name="adj1" fmla="val 13840185"/>
                <a:gd name="adj2" fmla="val 18639104"/>
                <a:gd name="adj3" fmla="val 182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1" name="空心弧 60"/>
            <p:cNvSpPr/>
            <p:nvPr/>
          </p:nvSpPr>
          <p:spPr>
            <a:xfrm rot="10800000">
              <a:off x="2116928" y="2504281"/>
              <a:ext cx="1858963" cy="1858963"/>
            </a:xfrm>
            <a:prstGeom prst="blockArc">
              <a:avLst>
                <a:gd name="adj1" fmla="val 13840185"/>
                <a:gd name="adj2" fmla="val 18639104"/>
                <a:gd name="adj3" fmla="val 1828"/>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62" name="组合 61"/>
          <p:cNvGrpSpPr/>
          <p:nvPr userDrawn="1"/>
        </p:nvGrpSpPr>
        <p:grpSpPr>
          <a:xfrm>
            <a:off x="1943098" y="2330450"/>
            <a:ext cx="2206626" cy="2206627"/>
            <a:chOff x="1943100" y="2330449"/>
            <a:chExt cx="2206626" cy="2206627"/>
          </a:xfrm>
        </p:grpSpPr>
        <p:sp>
          <p:nvSpPr>
            <p:cNvPr id="63" name="空心弧 62"/>
            <p:cNvSpPr/>
            <p:nvPr/>
          </p:nvSpPr>
          <p:spPr>
            <a:xfrm>
              <a:off x="1943100" y="2330450"/>
              <a:ext cx="2206626" cy="2206626"/>
            </a:xfrm>
            <a:prstGeom prst="blockArc">
              <a:avLst>
                <a:gd name="adj1" fmla="val 11399784"/>
                <a:gd name="adj2" fmla="val 14950040"/>
                <a:gd name="adj3" fmla="val 917"/>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4" name="空心弧 63"/>
            <p:cNvSpPr/>
            <p:nvPr/>
          </p:nvSpPr>
          <p:spPr>
            <a:xfrm rot="10800000">
              <a:off x="1943100" y="2330449"/>
              <a:ext cx="2206626" cy="2206626"/>
            </a:xfrm>
            <a:prstGeom prst="blockArc">
              <a:avLst>
                <a:gd name="adj1" fmla="val 11399784"/>
                <a:gd name="adj2" fmla="val 14950040"/>
                <a:gd name="adj3" fmla="val 917"/>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65" name="组合 64"/>
          <p:cNvGrpSpPr/>
          <p:nvPr userDrawn="1"/>
        </p:nvGrpSpPr>
        <p:grpSpPr>
          <a:xfrm>
            <a:off x="1873246" y="2260600"/>
            <a:ext cx="2346326" cy="2346326"/>
            <a:chOff x="1873246" y="2260600"/>
            <a:chExt cx="2346326" cy="2346326"/>
          </a:xfrm>
        </p:grpSpPr>
        <p:sp>
          <p:nvSpPr>
            <p:cNvPr id="66" name="空心弧 65"/>
            <p:cNvSpPr/>
            <p:nvPr/>
          </p:nvSpPr>
          <p:spPr>
            <a:xfrm>
              <a:off x="1873246" y="2260600"/>
              <a:ext cx="2346326" cy="2346326"/>
            </a:xfrm>
            <a:prstGeom prst="blockArc">
              <a:avLst>
                <a:gd name="adj1" fmla="val 12184043"/>
                <a:gd name="adj2" fmla="val 14347839"/>
                <a:gd name="adj3" fmla="val 994"/>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7" name="空心弧 66"/>
            <p:cNvSpPr/>
            <p:nvPr/>
          </p:nvSpPr>
          <p:spPr>
            <a:xfrm rot="10800000">
              <a:off x="1873246" y="2260600"/>
              <a:ext cx="2346326" cy="2346326"/>
            </a:xfrm>
            <a:prstGeom prst="blockArc">
              <a:avLst>
                <a:gd name="adj1" fmla="val 12184043"/>
                <a:gd name="adj2" fmla="val 14347839"/>
                <a:gd name="adj3" fmla="val 994"/>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68" name="组合 67"/>
          <p:cNvGrpSpPr/>
          <p:nvPr userDrawn="1"/>
        </p:nvGrpSpPr>
        <p:grpSpPr>
          <a:xfrm>
            <a:off x="1838321" y="2225675"/>
            <a:ext cx="2416176" cy="2416176"/>
            <a:chOff x="1838321" y="2225675"/>
            <a:chExt cx="2416176" cy="2416176"/>
          </a:xfrm>
        </p:grpSpPr>
        <p:sp>
          <p:nvSpPr>
            <p:cNvPr id="69" name="空心弧 68"/>
            <p:cNvSpPr/>
            <p:nvPr/>
          </p:nvSpPr>
          <p:spPr>
            <a:xfrm>
              <a:off x="1838321" y="2225675"/>
              <a:ext cx="2416176" cy="2416176"/>
            </a:xfrm>
            <a:prstGeom prst="blockArc">
              <a:avLst>
                <a:gd name="adj1" fmla="val 11889395"/>
                <a:gd name="adj2" fmla="val 14347839"/>
                <a:gd name="adj3" fmla="val 994"/>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0" name="空心弧 69"/>
            <p:cNvSpPr/>
            <p:nvPr/>
          </p:nvSpPr>
          <p:spPr>
            <a:xfrm rot="10800000">
              <a:off x="1838321" y="2225675"/>
              <a:ext cx="2416176" cy="2416176"/>
            </a:xfrm>
            <a:prstGeom prst="blockArc">
              <a:avLst>
                <a:gd name="adj1" fmla="val 11889395"/>
                <a:gd name="adj2" fmla="val 14347839"/>
                <a:gd name="adj3" fmla="val 994"/>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71" name="椭圆 70"/>
          <p:cNvSpPr/>
          <p:nvPr userDrawn="1"/>
        </p:nvSpPr>
        <p:spPr>
          <a:xfrm>
            <a:off x="2073667" y="3623469"/>
            <a:ext cx="72231" cy="7223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p:cNvSpPr/>
          <p:nvPr userDrawn="1"/>
        </p:nvSpPr>
        <p:spPr>
          <a:xfrm>
            <a:off x="2180828" y="3915569"/>
            <a:ext cx="72231" cy="7223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椭圆 72"/>
          <p:cNvSpPr/>
          <p:nvPr userDrawn="1"/>
        </p:nvSpPr>
        <p:spPr>
          <a:xfrm>
            <a:off x="2390378" y="4136232"/>
            <a:ext cx="72231" cy="7223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椭圆 73"/>
          <p:cNvSpPr/>
          <p:nvPr userDrawn="1"/>
        </p:nvSpPr>
        <p:spPr>
          <a:xfrm>
            <a:off x="2650728" y="4292999"/>
            <a:ext cx="72231" cy="7223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椭圆 74"/>
          <p:cNvSpPr/>
          <p:nvPr userDrawn="1"/>
        </p:nvSpPr>
        <p:spPr>
          <a:xfrm>
            <a:off x="2942828" y="4363244"/>
            <a:ext cx="72231" cy="7223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椭圆 75"/>
          <p:cNvSpPr/>
          <p:nvPr userDrawn="1"/>
        </p:nvSpPr>
        <p:spPr>
          <a:xfrm>
            <a:off x="3254177" y="4335859"/>
            <a:ext cx="72231" cy="7223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椭圆 76"/>
          <p:cNvSpPr/>
          <p:nvPr userDrawn="1"/>
        </p:nvSpPr>
        <p:spPr>
          <a:xfrm>
            <a:off x="3539927" y="4220768"/>
            <a:ext cx="72231" cy="7223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8" name="组合 77"/>
          <p:cNvGrpSpPr/>
          <p:nvPr userDrawn="1"/>
        </p:nvGrpSpPr>
        <p:grpSpPr>
          <a:xfrm>
            <a:off x="2215387" y="2604295"/>
            <a:ext cx="1662141" cy="1668441"/>
            <a:chOff x="5256132" y="2592054"/>
            <a:chExt cx="1679735" cy="1686101"/>
          </a:xfrm>
        </p:grpSpPr>
        <p:cxnSp>
          <p:nvCxnSpPr>
            <p:cNvPr id="79" name="直接连接符 78"/>
            <p:cNvCxnSpPr/>
            <p:nvPr/>
          </p:nvCxnSpPr>
          <p:spPr>
            <a:xfrm>
              <a:off x="6096000" y="2598420"/>
              <a:ext cx="0" cy="39053"/>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0" name="直接连接符 79"/>
            <p:cNvCxnSpPr/>
            <p:nvPr/>
          </p:nvCxnSpPr>
          <p:spPr>
            <a:xfrm>
              <a:off x="6096000" y="4239102"/>
              <a:ext cx="0" cy="39053"/>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1" name="直接连接符 80"/>
            <p:cNvCxnSpPr/>
            <p:nvPr/>
          </p:nvCxnSpPr>
          <p:spPr>
            <a:xfrm rot="5400000">
              <a:off x="6916341" y="3409474"/>
              <a:ext cx="0" cy="39053"/>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2" name="直接连接符 81"/>
            <p:cNvCxnSpPr/>
            <p:nvPr/>
          </p:nvCxnSpPr>
          <p:spPr>
            <a:xfrm rot="5400000">
              <a:off x="5275659" y="3409474"/>
              <a:ext cx="0" cy="39053"/>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3" name="直接连接符 82"/>
            <p:cNvCxnSpPr/>
            <p:nvPr/>
          </p:nvCxnSpPr>
          <p:spPr>
            <a:xfrm rot="2700000">
              <a:off x="6676070" y="2829405"/>
              <a:ext cx="0" cy="39053"/>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4" name="直接连接符 83"/>
            <p:cNvCxnSpPr/>
            <p:nvPr/>
          </p:nvCxnSpPr>
          <p:spPr>
            <a:xfrm rot="2700000">
              <a:off x="5515932" y="3989543"/>
              <a:ext cx="0" cy="39053"/>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5" name="直接连接符 84"/>
            <p:cNvCxnSpPr/>
            <p:nvPr/>
          </p:nvCxnSpPr>
          <p:spPr>
            <a:xfrm rot="8100000">
              <a:off x="6682637" y="3982976"/>
              <a:ext cx="0" cy="39053"/>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6" name="直接连接符 85"/>
            <p:cNvCxnSpPr/>
            <p:nvPr/>
          </p:nvCxnSpPr>
          <p:spPr>
            <a:xfrm rot="8100000">
              <a:off x="5522499" y="2822838"/>
              <a:ext cx="0" cy="39053"/>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7" name="直接连接符 86"/>
            <p:cNvCxnSpPr/>
            <p:nvPr/>
          </p:nvCxnSpPr>
          <p:spPr>
            <a:xfrm rot="900000">
              <a:off x="6307118" y="2621570"/>
              <a:ext cx="0" cy="39053"/>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8" name="直接连接符 87"/>
            <p:cNvCxnSpPr/>
            <p:nvPr/>
          </p:nvCxnSpPr>
          <p:spPr>
            <a:xfrm rot="900000">
              <a:off x="5882478" y="4206348"/>
              <a:ext cx="0" cy="39053"/>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9" name="直接连接符 88"/>
            <p:cNvCxnSpPr/>
            <p:nvPr/>
          </p:nvCxnSpPr>
          <p:spPr>
            <a:xfrm rot="6300000">
              <a:off x="6889591" y="3617309"/>
              <a:ext cx="0" cy="39053"/>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0" name="直接连接符 89"/>
            <p:cNvCxnSpPr/>
            <p:nvPr/>
          </p:nvCxnSpPr>
          <p:spPr>
            <a:xfrm rot="6300000">
              <a:off x="5304813" y="3192669"/>
              <a:ext cx="0" cy="39053"/>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1" name="直接连接符 90"/>
            <p:cNvCxnSpPr/>
            <p:nvPr/>
          </p:nvCxnSpPr>
          <p:spPr>
            <a:xfrm rot="3600000">
              <a:off x="6807639" y="2994818"/>
              <a:ext cx="0" cy="39053"/>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2" name="直接连接符 91"/>
            <p:cNvCxnSpPr/>
            <p:nvPr/>
          </p:nvCxnSpPr>
          <p:spPr>
            <a:xfrm rot="3600000">
              <a:off x="5386767" y="3815159"/>
              <a:ext cx="0" cy="39053"/>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3" name="直接连接符 92"/>
            <p:cNvCxnSpPr/>
            <p:nvPr/>
          </p:nvCxnSpPr>
          <p:spPr>
            <a:xfrm rot="9000000">
              <a:off x="6515417" y="4110781"/>
              <a:ext cx="0" cy="39053"/>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4" name="直接连接符 93"/>
            <p:cNvCxnSpPr/>
            <p:nvPr/>
          </p:nvCxnSpPr>
          <p:spPr>
            <a:xfrm rot="9000000">
              <a:off x="5695076" y="2689909"/>
              <a:ext cx="0" cy="39053"/>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5" name="直接连接符 94"/>
            <p:cNvCxnSpPr/>
            <p:nvPr/>
          </p:nvCxnSpPr>
          <p:spPr>
            <a:xfrm rot="20700000">
              <a:off x="5884882" y="2621570"/>
              <a:ext cx="0" cy="39053"/>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6" name="直接连接符 95"/>
            <p:cNvCxnSpPr/>
            <p:nvPr/>
          </p:nvCxnSpPr>
          <p:spPr>
            <a:xfrm rot="20700000">
              <a:off x="6309522" y="4206348"/>
              <a:ext cx="0" cy="39053"/>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7" name="直接连接符 96"/>
            <p:cNvCxnSpPr/>
            <p:nvPr/>
          </p:nvCxnSpPr>
          <p:spPr>
            <a:xfrm rot="4500000">
              <a:off x="6887187" y="3192668"/>
              <a:ext cx="0" cy="39053"/>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8" name="直接连接符 97"/>
            <p:cNvCxnSpPr/>
            <p:nvPr/>
          </p:nvCxnSpPr>
          <p:spPr>
            <a:xfrm rot="4500000">
              <a:off x="5302409" y="3617308"/>
              <a:ext cx="0" cy="39053"/>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9" name="直接连接符 98"/>
            <p:cNvCxnSpPr/>
            <p:nvPr/>
          </p:nvCxnSpPr>
          <p:spPr>
            <a:xfrm rot="1800000">
              <a:off x="6504970" y="2694552"/>
              <a:ext cx="0" cy="39053"/>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0" name="直接连接符 99"/>
            <p:cNvCxnSpPr/>
            <p:nvPr/>
          </p:nvCxnSpPr>
          <p:spPr>
            <a:xfrm rot="1800000">
              <a:off x="5684629" y="4115424"/>
              <a:ext cx="0" cy="39053"/>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1" name="直接连接符 100"/>
            <p:cNvCxnSpPr/>
            <p:nvPr/>
          </p:nvCxnSpPr>
          <p:spPr>
            <a:xfrm rot="7200000">
              <a:off x="6809878" y="3807115"/>
              <a:ext cx="0" cy="39053"/>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2" name="直接连接符 101"/>
            <p:cNvCxnSpPr/>
            <p:nvPr/>
          </p:nvCxnSpPr>
          <p:spPr>
            <a:xfrm rot="7200000">
              <a:off x="5389006" y="2986775"/>
              <a:ext cx="0" cy="39053"/>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3" name="直接连接符 102"/>
            <p:cNvCxnSpPr/>
            <p:nvPr/>
          </p:nvCxnSpPr>
          <p:spPr>
            <a:xfrm rot="458120">
              <a:off x="6204071" y="2603309"/>
              <a:ext cx="0" cy="39053"/>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4" name="直接连接符 103"/>
            <p:cNvCxnSpPr/>
            <p:nvPr/>
          </p:nvCxnSpPr>
          <p:spPr>
            <a:xfrm rot="458120">
              <a:off x="5986077" y="4229445"/>
              <a:ext cx="0" cy="39053"/>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5" name="直接连接符 104"/>
            <p:cNvCxnSpPr/>
            <p:nvPr/>
          </p:nvCxnSpPr>
          <p:spPr>
            <a:xfrm rot="5858120">
              <a:off x="6909376" y="3516169"/>
              <a:ext cx="0" cy="39053"/>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6" name="直接连接符 105"/>
            <p:cNvCxnSpPr/>
            <p:nvPr/>
          </p:nvCxnSpPr>
          <p:spPr>
            <a:xfrm rot="5858120">
              <a:off x="5283240" y="3298175"/>
              <a:ext cx="0" cy="39053"/>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7" name="直接连接符 106"/>
            <p:cNvCxnSpPr/>
            <p:nvPr/>
          </p:nvCxnSpPr>
          <p:spPr>
            <a:xfrm rot="3158120">
              <a:off x="6748307" y="2909319"/>
              <a:ext cx="0" cy="39053"/>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8" name="直接连接符 107"/>
            <p:cNvCxnSpPr/>
            <p:nvPr/>
          </p:nvCxnSpPr>
          <p:spPr>
            <a:xfrm rot="3158120">
              <a:off x="5444311" y="3905025"/>
              <a:ext cx="0" cy="39053"/>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9" name="直接连接符 108"/>
            <p:cNvCxnSpPr/>
            <p:nvPr/>
          </p:nvCxnSpPr>
          <p:spPr>
            <a:xfrm rot="8558120">
              <a:off x="6601543" y="4053534"/>
              <a:ext cx="0" cy="39053"/>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10" name="直接连接符 109"/>
            <p:cNvCxnSpPr/>
            <p:nvPr/>
          </p:nvCxnSpPr>
          <p:spPr>
            <a:xfrm rot="8558120">
              <a:off x="5605837" y="2749538"/>
              <a:ext cx="0" cy="39053"/>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11" name="直接连接符 110"/>
            <p:cNvCxnSpPr/>
            <p:nvPr/>
          </p:nvCxnSpPr>
          <p:spPr>
            <a:xfrm rot="1358120">
              <a:off x="6410242" y="2654305"/>
              <a:ext cx="0" cy="39053"/>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12" name="直接连接符 111"/>
            <p:cNvCxnSpPr/>
            <p:nvPr/>
          </p:nvCxnSpPr>
          <p:spPr>
            <a:xfrm rot="1358120">
              <a:off x="5778802" y="4168611"/>
              <a:ext cx="0" cy="39053"/>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13" name="直接连接符 112"/>
            <p:cNvCxnSpPr/>
            <p:nvPr/>
          </p:nvCxnSpPr>
          <p:spPr>
            <a:xfrm rot="6758120">
              <a:off x="6855249" y="3718607"/>
              <a:ext cx="0" cy="39053"/>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14" name="直接连接符 113"/>
            <p:cNvCxnSpPr/>
            <p:nvPr/>
          </p:nvCxnSpPr>
          <p:spPr>
            <a:xfrm rot="6758120">
              <a:off x="5340943" y="3087167"/>
              <a:ext cx="0" cy="39053"/>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15" name="直接连接符 114"/>
            <p:cNvCxnSpPr/>
            <p:nvPr/>
          </p:nvCxnSpPr>
          <p:spPr>
            <a:xfrm rot="4058120">
              <a:off x="6856733" y="3090747"/>
              <a:ext cx="0" cy="39053"/>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16" name="直接连接符 115"/>
            <p:cNvCxnSpPr/>
            <p:nvPr/>
          </p:nvCxnSpPr>
          <p:spPr>
            <a:xfrm rot="4058120">
              <a:off x="5339461" y="3715027"/>
              <a:ext cx="0" cy="39053"/>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17" name="直接连接符 116"/>
            <p:cNvCxnSpPr/>
            <p:nvPr/>
          </p:nvCxnSpPr>
          <p:spPr>
            <a:xfrm rot="9458120">
              <a:off x="6418825" y="4157990"/>
              <a:ext cx="0" cy="39053"/>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18" name="直接连接符 117"/>
            <p:cNvCxnSpPr/>
            <p:nvPr/>
          </p:nvCxnSpPr>
          <p:spPr>
            <a:xfrm rot="9458120">
              <a:off x="5794545" y="2640718"/>
              <a:ext cx="0" cy="39053"/>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19" name="直接连接符 118"/>
            <p:cNvCxnSpPr/>
            <p:nvPr/>
          </p:nvCxnSpPr>
          <p:spPr>
            <a:xfrm rot="21158120">
              <a:off x="5991749" y="2598204"/>
              <a:ext cx="0" cy="39053"/>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20" name="直接连接符 119"/>
            <p:cNvCxnSpPr/>
            <p:nvPr/>
          </p:nvCxnSpPr>
          <p:spPr>
            <a:xfrm rot="21158120">
              <a:off x="6202059" y="4225352"/>
              <a:ext cx="0" cy="39053"/>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21" name="直接连接符 120"/>
            <p:cNvCxnSpPr/>
            <p:nvPr/>
          </p:nvCxnSpPr>
          <p:spPr>
            <a:xfrm rot="4958120">
              <a:off x="6909288" y="3297413"/>
              <a:ext cx="0" cy="39053"/>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22" name="直接连接符 121"/>
            <p:cNvCxnSpPr/>
            <p:nvPr/>
          </p:nvCxnSpPr>
          <p:spPr>
            <a:xfrm rot="4958120">
              <a:off x="5282140" y="3507723"/>
              <a:ext cx="0" cy="39053"/>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23" name="直接连接符 122"/>
            <p:cNvCxnSpPr/>
            <p:nvPr/>
          </p:nvCxnSpPr>
          <p:spPr>
            <a:xfrm rot="2258120">
              <a:off x="6596643" y="2752928"/>
              <a:ext cx="0" cy="39053"/>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24" name="直接连接符 123"/>
            <p:cNvCxnSpPr/>
            <p:nvPr/>
          </p:nvCxnSpPr>
          <p:spPr>
            <a:xfrm rot="2258120">
              <a:off x="5594787" y="4052206"/>
              <a:ext cx="0" cy="39053"/>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25" name="直接连接符 124"/>
            <p:cNvCxnSpPr/>
            <p:nvPr/>
          </p:nvCxnSpPr>
          <p:spPr>
            <a:xfrm rot="7658120">
              <a:off x="6751025" y="3896141"/>
              <a:ext cx="0" cy="39053"/>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26" name="直接连接符 125"/>
            <p:cNvCxnSpPr/>
            <p:nvPr/>
          </p:nvCxnSpPr>
          <p:spPr>
            <a:xfrm rot="7658120">
              <a:off x="5451747" y="2894285"/>
              <a:ext cx="0" cy="39053"/>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27" name="直接连接符 126"/>
            <p:cNvCxnSpPr/>
            <p:nvPr/>
          </p:nvCxnSpPr>
          <p:spPr>
            <a:xfrm rot="218947">
              <a:off x="6147693" y="2598906"/>
              <a:ext cx="0" cy="39053"/>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28" name="直接连接符 127"/>
            <p:cNvCxnSpPr/>
            <p:nvPr/>
          </p:nvCxnSpPr>
          <p:spPr>
            <a:xfrm rot="218947">
              <a:off x="6043271" y="4236262"/>
              <a:ext cx="0" cy="39053"/>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29" name="直接连接符 128"/>
            <p:cNvCxnSpPr/>
            <p:nvPr/>
          </p:nvCxnSpPr>
          <p:spPr>
            <a:xfrm rot="5618947">
              <a:off x="6914751" y="3460527"/>
              <a:ext cx="0" cy="39053"/>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30" name="直接连接符 129"/>
            <p:cNvCxnSpPr/>
            <p:nvPr/>
          </p:nvCxnSpPr>
          <p:spPr>
            <a:xfrm rot="5618947">
              <a:off x="5277395" y="3356105"/>
              <a:ext cx="0" cy="39053"/>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31" name="直接连接符 130"/>
            <p:cNvCxnSpPr/>
            <p:nvPr/>
          </p:nvCxnSpPr>
          <p:spPr>
            <a:xfrm rot="2918947">
              <a:off x="6711887" y="2866341"/>
              <a:ext cx="0" cy="39053"/>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32" name="直接连接符 131"/>
            <p:cNvCxnSpPr/>
            <p:nvPr/>
          </p:nvCxnSpPr>
          <p:spPr>
            <a:xfrm rot="2918947">
              <a:off x="5480263" y="3950289"/>
              <a:ext cx="0" cy="39053"/>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33" name="直接连接符 132"/>
            <p:cNvCxnSpPr/>
            <p:nvPr/>
          </p:nvCxnSpPr>
          <p:spPr>
            <a:xfrm rot="8318947">
              <a:off x="6645020" y="4017992"/>
              <a:ext cx="0" cy="39053"/>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34" name="直接连接符 133"/>
            <p:cNvCxnSpPr/>
            <p:nvPr/>
          </p:nvCxnSpPr>
          <p:spPr>
            <a:xfrm rot="8318947">
              <a:off x="5561072" y="2786368"/>
              <a:ext cx="0" cy="39053"/>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35" name="直接连接符 134"/>
            <p:cNvCxnSpPr/>
            <p:nvPr/>
          </p:nvCxnSpPr>
          <p:spPr>
            <a:xfrm rot="1118947">
              <a:off x="6356911" y="2635446"/>
              <a:ext cx="0" cy="39053"/>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36" name="直接连接符 135"/>
            <p:cNvCxnSpPr/>
            <p:nvPr/>
          </p:nvCxnSpPr>
          <p:spPr>
            <a:xfrm rot="1118947">
              <a:off x="5832267" y="4189984"/>
              <a:ext cx="0" cy="39053"/>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37" name="直接连接符 136"/>
            <p:cNvCxnSpPr/>
            <p:nvPr/>
          </p:nvCxnSpPr>
          <p:spPr>
            <a:xfrm rot="6518947">
              <a:off x="6874828" y="3666238"/>
              <a:ext cx="0" cy="39053"/>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38" name="直接连接符 137"/>
            <p:cNvCxnSpPr/>
            <p:nvPr/>
          </p:nvCxnSpPr>
          <p:spPr>
            <a:xfrm rot="6518947">
              <a:off x="5320290" y="3141594"/>
              <a:ext cx="0" cy="39053"/>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39" name="直接连接符 138"/>
            <p:cNvCxnSpPr/>
            <p:nvPr/>
          </p:nvCxnSpPr>
          <p:spPr>
            <a:xfrm rot="3818947">
              <a:off x="6832661" y="3039794"/>
              <a:ext cx="0" cy="39053"/>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40" name="直接连接符 139"/>
            <p:cNvCxnSpPr/>
            <p:nvPr/>
          </p:nvCxnSpPr>
          <p:spPr>
            <a:xfrm rot="3818947">
              <a:off x="5362459" y="3768038"/>
              <a:ext cx="0" cy="39053"/>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41" name="直接连接符 140"/>
            <p:cNvCxnSpPr/>
            <p:nvPr/>
          </p:nvCxnSpPr>
          <p:spPr>
            <a:xfrm rot="9218947">
              <a:off x="6470004" y="4134895"/>
              <a:ext cx="0" cy="39053"/>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42" name="直接连接符 141"/>
            <p:cNvCxnSpPr/>
            <p:nvPr/>
          </p:nvCxnSpPr>
          <p:spPr>
            <a:xfrm rot="9218947">
              <a:off x="5741760" y="2664693"/>
              <a:ext cx="0" cy="39053"/>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43" name="直接连接符 142"/>
            <p:cNvCxnSpPr/>
            <p:nvPr/>
          </p:nvCxnSpPr>
          <p:spPr>
            <a:xfrm rot="20918947">
              <a:off x="5935531" y="2608573"/>
              <a:ext cx="0" cy="39053"/>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44" name="直接连接符 143"/>
            <p:cNvCxnSpPr/>
            <p:nvPr/>
          </p:nvCxnSpPr>
          <p:spPr>
            <a:xfrm rot="20918947">
              <a:off x="6258445" y="4217163"/>
              <a:ext cx="0" cy="39053"/>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45" name="直接连接符 144"/>
            <p:cNvCxnSpPr/>
            <p:nvPr/>
          </p:nvCxnSpPr>
          <p:spPr>
            <a:xfrm rot="4718947">
              <a:off x="6899455" y="3242306"/>
              <a:ext cx="0" cy="39053"/>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46" name="直接连接符 145"/>
            <p:cNvCxnSpPr/>
            <p:nvPr/>
          </p:nvCxnSpPr>
          <p:spPr>
            <a:xfrm rot="4718947">
              <a:off x="5290865" y="3565220"/>
              <a:ext cx="0" cy="39053"/>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47" name="直接连接符 146"/>
            <p:cNvCxnSpPr/>
            <p:nvPr/>
          </p:nvCxnSpPr>
          <p:spPr>
            <a:xfrm rot="2018947">
              <a:off x="6549716" y="2720873"/>
              <a:ext cx="0" cy="39053"/>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48" name="直接连接符 147"/>
            <p:cNvCxnSpPr/>
            <p:nvPr/>
          </p:nvCxnSpPr>
          <p:spPr>
            <a:xfrm rot="2018947">
              <a:off x="5640606" y="4086653"/>
              <a:ext cx="0" cy="39053"/>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49" name="直接连接符 148"/>
            <p:cNvCxnSpPr/>
            <p:nvPr/>
          </p:nvCxnSpPr>
          <p:spPr>
            <a:xfrm rot="7418947">
              <a:off x="6783197" y="3850587"/>
              <a:ext cx="0" cy="39053"/>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50" name="直接连接符 149"/>
            <p:cNvCxnSpPr/>
            <p:nvPr/>
          </p:nvCxnSpPr>
          <p:spPr>
            <a:xfrm rot="7418947">
              <a:off x="5417417" y="2941477"/>
              <a:ext cx="0" cy="39053"/>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51" name="直接连接符 150"/>
            <p:cNvCxnSpPr/>
            <p:nvPr/>
          </p:nvCxnSpPr>
          <p:spPr>
            <a:xfrm rot="677067">
              <a:off x="6255235" y="2610663"/>
              <a:ext cx="0" cy="39053"/>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52" name="直接连接符 151"/>
            <p:cNvCxnSpPr/>
            <p:nvPr/>
          </p:nvCxnSpPr>
          <p:spPr>
            <a:xfrm rot="677067">
              <a:off x="5934187" y="4219627"/>
              <a:ext cx="0" cy="39053"/>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53" name="直接连接符 152"/>
            <p:cNvCxnSpPr/>
            <p:nvPr/>
          </p:nvCxnSpPr>
          <p:spPr>
            <a:xfrm rot="6077067">
              <a:off x="6901010" y="3566562"/>
              <a:ext cx="0" cy="39053"/>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54" name="直接连接符 153"/>
            <p:cNvCxnSpPr/>
            <p:nvPr/>
          </p:nvCxnSpPr>
          <p:spPr>
            <a:xfrm rot="6077067">
              <a:off x="5292046" y="3245514"/>
              <a:ext cx="0" cy="39053"/>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55" name="直接连接符 154"/>
            <p:cNvCxnSpPr/>
            <p:nvPr/>
          </p:nvCxnSpPr>
          <p:spPr>
            <a:xfrm rot="3377067">
              <a:off x="6778893" y="2950691"/>
              <a:ext cx="0" cy="39053"/>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56" name="直接连接符 155"/>
            <p:cNvCxnSpPr/>
            <p:nvPr/>
          </p:nvCxnSpPr>
          <p:spPr>
            <a:xfrm rot="3377067">
              <a:off x="5414167" y="3861385"/>
              <a:ext cx="0" cy="39053"/>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57" name="直接连接符 156"/>
            <p:cNvCxnSpPr/>
            <p:nvPr/>
          </p:nvCxnSpPr>
          <p:spPr>
            <a:xfrm rot="8777067">
              <a:off x="6559602" y="4083246"/>
              <a:ext cx="0" cy="39053"/>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58" name="直接连接符 157"/>
            <p:cNvCxnSpPr/>
            <p:nvPr/>
          </p:nvCxnSpPr>
          <p:spPr>
            <a:xfrm rot="8777067">
              <a:off x="5648908" y="2718520"/>
              <a:ext cx="0" cy="39053"/>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59" name="直接连接符 158"/>
            <p:cNvCxnSpPr/>
            <p:nvPr/>
          </p:nvCxnSpPr>
          <p:spPr>
            <a:xfrm rot="1577067">
              <a:off x="6457742" y="2674678"/>
              <a:ext cx="0" cy="39053"/>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60" name="直接连接符 159"/>
            <p:cNvCxnSpPr/>
            <p:nvPr/>
          </p:nvCxnSpPr>
          <p:spPr>
            <a:xfrm rot="1577067">
              <a:off x="5731202" y="4145724"/>
              <a:ext cx="0" cy="39053"/>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61" name="直接连接符 160"/>
            <p:cNvCxnSpPr/>
            <p:nvPr/>
          </p:nvCxnSpPr>
          <p:spPr>
            <a:xfrm rot="6977067">
              <a:off x="6834107" y="3765144"/>
              <a:ext cx="0" cy="39053"/>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62" name="直接连接符 161"/>
            <p:cNvCxnSpPr/>
            <p:nvPr/>
          </p:nvCxnSpPr>
          <p:spPr>
            <a:xfrm rot="6977067">
              <a:off x="5363061" y="3038604"/>
              <a:ext cx="0" cy="39053"/>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63" name="直接连接符 162"/>
            <p:cNvCxnSpPr/>
            <p:nvPr/>
          </p:nvCxnSpPr>
          <p:spPr>
            <a:xfrm rot="4277067">
              <a:off x="6875549" y="3138651"/>
              <a:ext cx="0" cy="39053"/>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64" name="直接连接符 163"/>
            <p:cNvCxnSpPr/>
            <p:nvPr/>
          </p:nvCxnSpPr>
          <p:spPr>
            <a:xfrm rot="4277067">
              <a:off x="5321621" y="3665097"/>
              <a:ext cx="0" cy="39053"/>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65" name="直接连接符 164"/>
            <p:cNvCxnSpPr/>
            <p:nvPr/>
          </p:nvCxnSpPr>
          <p:spPr>
            <a:xfrm rot="9677067">
              <a:off x="6370604" y="4175859"/>
              <a:ext cx="0" cy="39053"/>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66" name="直接连接符 165"/>
            <p:cNvCxnSpPr/>
            <p:nvPr/>
          </p:nvCxnSpPr>
          <p:spPr>
            <a:xfrm rot="9677067">
              <a:off x="5844158" y="2621931"/>
              <a:ext cx="0" cy="39053"/>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67" name="直接连接符 166"/>
            <p:cNvCxnSpPr/>
            <p:nvPr/>
          </p:nvCxnSpPr>
          <p:spPr>
            <a:xfrm rot="21377067">
              <a:off x="6043668" y="2592054"/>
              <a:ext cx="0" cy="39053"/>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68" name="直接连接符 167"/>
            <p:cNvCxnSpPr/>
            <p:nvPr/>
          </p:nvCxnSpPr>
          <p:spPr>
            <a:xfrm rot="21377067">
              <a:off x="6149990" y="4229288"/>
              <a:ext cx="0" cy="39053"/>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69" name="直接连接符 168"/>
            <p:cNvCxnSpPr/>
            <p:nvPr/>
          </p:nvCxnSpPr>
          <p:spPr>
            <a:xfrm rot="5177067">
              <a:off x="6914844" y="3348242"/>
              <a:ext cx="0" cy="39053"/>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70" name="直接连接符 169"/>
            <p:cNvCxnSpPr/>
            <p:nvPr/>
          </p:nvCxnSpPr>
          <p:spPr>
            <a:xfrm rot="5177067">
              <a:off x="5277610" y="3454564"/>
              <a:ext cx="0" cy="39053"/>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71" name="直接连接符 170"/>
            <p:cNvCxnSpPr/>
            <p:nvPr/>
          </p:nvCxnSpPr>
          <p:spPr>
            <a:xfrm rot="2477067">
              <a:off x="6637487" y="2784964"/>
              <a:ext cx="0" cy="39053"/>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72" name="直接连接符 171"/>
            <p:cNvCxnSpPr/>
            <p:nvPr/>
          </p:nvCxnSpPr>
          <p:spPr>
            <a:xfrm rot="2477067">
              <a:off x="5554969" y="4017844"/>
              <a:ext cx="0" cy="39053"/>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73" name="直接连接符 172"/>
            <p:cNvCxnSpPr/>
            <p:nvPr/>
          </p:nvCxnSpPr>
          <p:spPr>
            <a:xfrm rot="7877067">
              <a:off x="6718795" y="3935685"/>
              <a:ext cx="0" cy="39053"/>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74" name="直接连接符 173"/>
            <p:cNvCxnSpPr/>
            <p:nvPr/>
          </p:nvCxnSpPr>
          <p:spPr>
            <a:xfrm rot="7877067">
              <a:off x="5485915" y="2853167"/>
              <a:ext cx="0" cy="39053"/>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grpSp>
      <p:grpSp>
        <p:nvGrpSpPr>
          <p:cNvPr id="175" name="组合 174"/>
          <p:cNvGrpSpPr/>
          <p:nvPr userDrawn="1"/>
        </p:nvGrpSpPr>
        <p:grpSpPr>
          <a:xfrm rot="5400000">
            <a:off x="1963417" y="2350277"/>
            <a:ext cx="2164397" cy="2164397"/>
            <a:chOff x="2035605" y="2407443"/>
            <a:chExt cx="2164397" cy="2164397"/>
          </a:xfrm>
        </p:grpSpPr>
        <p:cxnSp>
          <p:nvCxnSpPr>
            <p:cNvPr id="176" name="直接连接符 175"/>
            <p:cNvCxnSpPr/>
            <p:nvPr/>
          </p:nvCxnSpPr>
          <p:spPr>
            <a:xfrm flipH="1">
              <a:off x="3115426" y="2407443"/>
              <a:ext cx="4756" cy="528639"/>
            </a:xfrm>
            <a:prstGeom prst="line">
              <a:avLst/>
            </a:prstGeom>
            <a:ln w="127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77" name="直接连接符 176"/>
            <p:cNvCxnSpPr/>
            <p:nvPr/>
          </p:nvCxnSpPr>
          <p:spPr>
            <a:xfrm flipH="1">
              <a:off x="3115426" y="4043201"/>
              <a:ext cx="4756" cy="528639"/>
            </a:xfrm>
            <a:prstGeom prst="line">
              <a:avLst/>
            </a:prstGeom>
            <a:ln w="12700">
              <a:noFill/>
            </a:ln>
          </p:spPr>
          <p:style>
            <a:lnRef idx="1">
              <a:schemeClr val="accent1"/>
            </a:lnRef>
            <a:fillRef idx="0">
              <a:schemeClr val="accent1"/>
            </a:fillRef>
            <a:effectRef idx="0">
              <a:schemeClr val="accent1"/>
            </a:effectRef>
            <a:fontRef idx="minor">
              <a:schemeClr val="tx1"/>
            </a:fontRef>
          </p:style>
        </p:cxnSp>
        <p:cxnSp>
          <p:nvCxnSpPr>
            <p:cNvPr id="178" name="直接连接符 177"/>
            <p:cNvCxnSpPr/>
            <p:nvPr/>
          </p:nvCxnSpPr>
          <p:spPr>
            <a:xfrm rot="5400000" flipH="1">
              <a:off x="3933305" y="3225322"/>
              <a:ext cx="4756" cy="528639"/>
            </a:xfrm>
            <a:prstGeom prst="line">
              <a:avLst/>
            </a:prstGeom>
            <a:ln w="12700">
              <a:no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rot="5400000" flipH="1">
              <a:off x="2297547" y="3225322"/>
              <a:ext cx="4756" cy="528639"/>
            </a:xfrm>
            <a:prstGeom prst="line">
              <a:avLst/>
            </a:prstGeom>
            <a:ln w="12700">
              <a:solidFill>
                <a:srgbClr val="00B0F0"/>
              </a:solidFill>
            </a:ln>
          </p:spPr>
          <p:style>
            <a:lnRef idx="1">
              <a:schemeClr val="accent1"/>
            </a:lnRef>
            <a:fillRef idx="0">
              <a:schemeClr val="accent1"/>
            </a:fillRef>
            <a:effectRef idx="0">
              <a:schemeClr val="accent1"/>
            </a:effectRef>
            <a:fontRef idx="minor">
              <a:schemeClr val="tx1"/>
            </a:fontRef>
          </p:style>
        </p:cxnSp>
      </p:grpSp>
      <p:grpSp>
        <p:nvGrpSpPr>
          <p:cNvPr id="180" name="组合 179"/>
          <p:cNvGrpSpPr/>
          <p:nvPr userDrawn="1"/>
        </p:nvGrpSpPr>
        <p:grpSpPr>
          <a:xfrm>
            <a:off x="2509040" y="2895900"/>
            <a:ext cx="1073150" cy="1073150"/>
            <a:chOff x="2509040" y="2895900"/>
            <a:chExt cx="1073150" cy="1073150"/>
          </a:xfrm>
        </p:grpSpPr>
        <p:sp>
          <p:nvSpPr>
            <p:cNvPr id="181" name="椭圆 180"/>
            <p:cNvSpPr/>
            <p:nvPr/>
          </p:nvSpPr>
          <p:spPr>
            <a:xfrm>
              <a:off x="2509040" y="2895900"/>
              <a:ext cx="1073150" cy="107315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2" name="空心弧 181"/>
            <p:cNvSpPr/>
            <p:nvPr/>
          </p:nvSpPr>
          <p:spPr>
            <a:xfrm>
              <a:off x="2516190" y="2903050"/>
              <a:ext cx="1058850" cy="1058850"/>
            </a:xfrm>
            <a:prstGeom prst="blockArc">
              <a:avLst>
                <a:gd name="adj1" fmla="val 10800000"/>
                <a:gd name="adj2" fmla="val 17537405"/>
                <a:gd name="adj3" fmla="val 1876"/>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pic>
        <p:nvPicPr>
          <p:cNvPr id="183" name="wave sounds">
            <a:hlinkClick r:id="" action="ppaction://media"/>
          </p:cNvPr>
          <p:cNvPicPr>
            <a:picLocks noChangeAspect="1"/>
          </p:cNvPicPr>
          <p:nvPr userDrawn="1">
            <a:audioFile r:link="rId2"/>
            <p:extLst>
              <p:ext uri="{DAA4B4D4-6D71-4841-9C94-3DE7FCFB9230}">
                <p14:media xmlns:p14="http://schemas.microsoft.com/office/powerpoint/2010/main" r:embed="rId1"/>
              </p:ext>
            </p:extLst>
          </p:nvPr>
        </p:nvPicPr>
        <p:blipFill>
          <a:blip r:embed="rId5"/>
          <a:stretch>
            <a:fillRect/>
          </a:stretch>
        </p:blipFill>
        <p:spPr>
          <a:xfrm>
            <a:off x="12931775" y="-1085850"/>
            <a:ext cx="609600" cy="609600"/>
          </a:xfrm>
          <a:prstGeom prst="rect">
            <a:avLst/>
          </a:prstGeom>
        </p:spPr>
      </p:pic>
      <p:pic>
        <p:nvPicPr>
          <p:cNvPr id="184" name="wave sounds">
            <a:hlinkClick r:id="" action="ppaction://media"/>
          </p:cNvPr>
          <p:cNvPicPr>
            <a:picLocks noChangeAspect="1"/>
          </p:cNvPicPr>
          <p:nvPr userDrawn="1">
            <a:audioFile r:link="rId2"/>
            <p:extLst>
              <p:ext uri="{DAA4B4D4-6D71-4841-9C94-3DE7FCFB9230}">
                <p14:media xmlns:p14="http://schemas.microsoft.com/office/powerpoint/2010/main" r:embed="rId1"/>
              </p:ext>
            </p:extLst>
          </p:nvPr>
        </p:nvPicPr>
        <p:blipFill>
          <a:blip r:embed="rId5"/>
          <a:stretch>
            <a:fillRect/>
          </a:stretch>
        </p:blipFill>
        <p:spPr>
          <a:xfrm>
            <a:off x="13769975" y="-1085850"/>
            <a:ext cx="609600" cy="609600"/>
          </a:xfrm>
          <a:prstGeom prst="rect">
            <a:avLst/>
          </a:prstGeom>
        </p:spPr>
      </p:pic>
    </p:spTree>
    <p:extLst>
      <p:ext uri="{BB962C8B-B14F-4D97-AF65-F5344CB8AC3E}">
        <p14:creationId xmlns:p14="http://schemas.microsoft.com/office/powerpoint/2010/main" val="1670604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withEffect">
                                  <p:stCondLst>
                                    <p:cond delay="0"/>
                                  </p:stCondLst>
                                  <p:childTnLst>
                                    <p:set>
                                      <p:cBhvr>
                                        <p:cTn id="6" dur="1" fill="hold">
                                          <p:stCondLst>
                                            <p:cond delay="0"/>
                                          </p:stCondLst>
                                        </p:cTn>
                                        <p:tgtEl>
                                          <p:spTgt spid="52"/>
                                        </p:tgtEl>
                                        <p:attrNameLst>
                                          <p:attrName>style.visibility</p:attrName>
                                        </p:attrNameLst>
                                      </p:cBhvr>
                                      <p:to>
                                        <p:strVal val="visible"/>
                                      </p:to>
                                    </p:set>
                                    <p:anim calcmode="lin" valueType="num">
                                      <p:cBhvr>
                                        <p:cTn id="7" dur="500" fill="hold"/>
                                        <p:tgtEl>
                                          <p:spTgt spid="52"/>
                                        </p:tgtEl>
                                        <p:attrNameLst>
                                          <p:attrName>ppt_w</p:attrName>
                                        </p:attrNameLst>
                                      </p:cBhvr>
                                      <p:tavLst>
                                        <p:tav tm="0">
                                          <p:val>
                                            <p:fltVal val="0"/>
                                          </p:val>
                                        </p:tav>
                                        <p:tav tm="100000">
                                          <p:val>
                                            <p:strVal val="#ppt_w"/>
                                          </p:val>
                                        </p:tav>
                                      </p:tavLst>
                                    </p:anim>
                                    <p:anim calcmode="lin" valueType="num">
                                      <p:cBhvr>
                                        <p:cTn id="8" dur="500" fill="hold"/>
                                        <p:tgtEl>
                                          <p:spTgt spid="52"/>
                                        </p:tgtEl>
                                        <p:attrNameLst>
                                          <p:attrName>ppt_h</p:attrName>
                                        </p:attrNameLst>
                                      </p:cBhvr>
                                      <p:tavLst>
                                        <p:tav tm="0">
                                          <p:val>
                                            <p:fltVal val="0"/>
                                          </p:val>
                                        </p:tav>
                                        <p:tav tm="100000">
                                          <p:val>
                                            <p:strVal val="#ppt_h"/>
                                          </p:val>
                                        </p:tav>
                                      </p:tavLst>
                                    </p:anim>
                                  </p:childTnLst>
                                </p:cTn>
                              </p:par>
                              <p:par>
                                <p:cTn id="9" presetID="23" presetClass="entr" presetSubtype="16" fill="hold" grpId="0" nodeType="withEffect">
                                  <p:stCondLst>
                                    <p:cond delay="250"/>
                                  </p:stCondLst>
                                  <p:childTnLst>
                                    <p:set>
                                      <p:cBhvr>
                                        <p:cTn id="10" dur="1" fill="hold">
                                          <p:stCondLst>
                                            <p:cond delay="0"/>
                                          </p:stCondLst>
                                        </p:cTn>
                                        <p:tgtEl>
                                          <p:spTgt spid="50"/>
                                        </p:tgtEl>
                                        <p:attrNameLst>
                                          <p:attrName>style.visibility</p:attrName>
                                        </p:attrNameLst>
                                      </p:cBhvr>
                                      <p:to>
                                        <p:strVal val="visible"/>
                                      </p:to>
                                    </p:set>
                                    <p:anim calcmode="lin" valueType="num">
                                      <p:cBhvr>
                                        <p:cTn id="11" dur="500" fill="hold"/>
                                        <p:tgtEl>
                                          <p:spTgt spid="50"/>
                                        </p:tgtEl>
                                        <p:attrNameLst>
                                          <p:attrName>ppt_w</p:attrName>
                                        </p:attrNameLst>
                                      </p:cBhvr>
                                      <p:tavLst>
                                        <p:tav tm="0">
                                          <p:val>
                                            <p:fltVal val="0"/>
                                          </p:val>
                                        </p:tav>
                                        <p:tav tm="100000">
                                          <p:val>
                                            <p:strVal val="#ppt_w"/>
                                          </p:val>
                                        </p:tav>
                                      </p:tavLst>
                                    </p:anim>
                                    <p:anim calcmode="lin" valueType="num">
                                      <p:cBhvr>
                                        <p:cTn id="12" dur="500" fill="hold"/>
                                        <p:tgtEl>
                                          <p:spTgt spid="50"/>
                                        </p:tgtEl>
                                        <p:attrNameLst>
                                          <p:attrName>ppt_h</p:attrName>
                                        </p:attrNameLst>
                                      </p:cBhvr>
                                      <p:tavLst>
                                        <p:tav tm="0">
                                          <p:val>
                                            <p:fltVal val="0"/>
                                          </p:val>
                                        </p:tav>
                                        <p:tav tm="100000">
                                          <p:val>
                                            <p:strVal val="#ppt_h"/>
                                          </p:val>
                                        </p:tav>
                                      </p:tavLst>
                                    </p:anim>
                                  </p:childTnLst>
                                </p:cTn>
                              </p:par>
                              <p:par>
                                <p:cTn id="13" presetID="10" presetClass="entr" presetSubtype="0" fill="hold" nodeType="withEffect">
                                  <p:stCondLst>
                                    <p:cond delay="500"/>
                                  </p:stCondLst>
                                  <p:childTnLst>
                                    <p:set>
                                      <p:cBhvr>
                                        <p:cTn id="14" dur="1" fill="hold">
                                          <p:stCondLst>
                                            <p:cond delay="0"/>
                                          </p:stCondLst>
                                        </p:cTn>
                                        <p:tgtEl>
                                          <p:spTgt spid="53"/>
                                        </p:tgtEl>
                                        <p:attrNameLst>
                                          <p:attrName>style.visibility</p:attrName>
                                        </p:attrNameLst>
                                      </p:cBhvr>
                                      <p:to>
                                        <p:strVal val="visible"/>
                                      </p:to>
                                    </p:set>
                                    <p:animEffect transition="in" filter="fade">
                                      <p:cBhvr>
                                        <p:cTn id="15" dur="500"/>
                                        <p:tgtEl>
                                          <p:spTgt spid="53"/>
                                        </p:tgtEl>
                                      </p:cBhvr>
                                    </p:animEffect>
                                  </p:childTnLst>
                                </p:cTn>
                              </p:par>
                              <p:par>
                                <p:cTn id="16" presetID="23" presetClass="entr" presetSubtype="288" fill="hold" nodeType="withEffect">
                                  <p:stCondLst>
                                    <p:cond delay="500"/>
                                  </p:stCondLst>
                                  <p:childTnLst>
                                    <p:set>
                                      <p:cBhvr>
                                        <p:cTn id="17" dur="1" fill="hold">
                                          <p:stCondLst>
                                            <p:cond delay="0"/>
                                          </p:stCondLst>
                                        </p:cTn>
                                        <p:tgtEl>
                                          <p:spTgt spid="53"/>
                                        </p:tgtEl>
                                        <p:attrNameLst>
                                          <p:attrName>style.visibility</p:attrName>
                                        </p:attrNameLst>
                                      </p:cBhvr>
                                      <p:to>
                                        <p:strVal val="visible"/>
                                      </p:to>
                                    </p:set>
                                    <p:anim calcmode="lin" valueType="num">
                                      <p:cBhvr>
                                        <p:cTn id="18" dur="500" fill="hold"/>
                                        <p:tgtEl>
                                          <p:spTgt spid="53"/>
                                        </p:tgtEl>
                                        <p:attrNameLst>
                                          <p:attrName>ppt_w</p:attrName>
                                        </p:attrNameLst>
                                      </p:cBhvr>
                                      <p:tavLst>
                                        <p:tav tm="0">
                                          <p:val>
                                            <p:strVal val="4/3*#ppt_w"/>
                                          </p:val>
                                        </p:tav>
                                        <p:tav tm="100000">
                                          <p:val>
                                            <p:strVal val="#ppt_w"/>
                                          </p:val>
                                        </p:tav>
                                      </p:tavLst>
                                    </p:anim>
                                    <p:anim calcmode="lin" valueType="num">
                                      <p:cBhvr>
                                        <p:cTn id="19" dur="500" fill="hold"/>
                                        <p:tgtEl>
                                          <p:spTgt spid="53"/>
                                        </p:tgtEl>
                                        <p:attrNameLst>
                                          <p:attrName>ppt_h</p:attrName>
                                        </p:attrNameLst>
                                      </p:cBhvr>
                                      <p:tavLst>
                                        <p:tav tm="0">
                                          <p:val>
                                            <p:strVal val="4/3*#ppt_h"/>
                                          </p:val>
                                        </p:tav>
                                        <p:tav tm="100000">
                                          <p:val>
                                            <p:strVal val="#ppt_h"/>
                                          </p:val>
                                        </p:tav>
                                      </p:tavLst>
                                    </p:anim>
                                  </p:childTnLst>
                                </p:cTn>
                              </p:par>
                              <p:par>
                                <p:cTn id="20" presetID="8" presetClass="emph" presetSubtype="0" fill="hold" nodeType="withEffect">
                                  <p:stCondLst>
                                    <p:cond delay="2500"/>
                                  </p:stCondLst>
                                  <p:childTnLst>
                                    <p:animRot by="-5400000">
                                      <p:cBhvr>
                                        <p:cTn id="21" dur="500" fill="hold"/>
                                        <p:tgtEl>
                                          <p:spTgt spid="53"/>
                                        </p:tgtEl>
                                        <p:attrNameLst>
                                          <p:attrName>r</p:attrName>
                                        </p:attrNameLst>
                                      </p:cBhvr>
                                    </p:animRot>
                                  </p:childTnLst>
                                </p:cTn>
                              </p:par>
                              <p:par>
                                <p:cTn id="22" presetID="10" presetClass="entr" presetSubtype="0" fill="hold" nodeType="withEffect">
                                  <p:stCondLst>
                                    <p:cond delay="500"/>
                                  </p:stCondLst>
                                  <p:childTnLst>
                                    <p:set>
                                      <p:cBhvr>
                                        <p:cTn id="23" dur="1" fill="hold">
                                          <p:stCondLst>
                                            <p:cond delay="0"/>
                                          </p:stCondLst>
                                        </p:cTn>
                                        <p:tgtEl>
                                          <p:spTgt spid="78"/>
                                        </p:tgtEl>
                                        <p:attrNameLst>
                                          <p:attrName>style.visibility</p:attrName>
                                        </p:attrNameLst>
                                      </p:cBhvr>
                                      <p:to>
                                        <p:strVal val="visible"/>
                                      </p:to>
                                    </p:set>
                                    <p:animEffect transition="in" filter="fade">
                                      <p:cBhvr>
                                        <p:cTn id="24" dur="500"/>
                                        <p:tgtEl>
                                          <p:spTgt spid="78"/>
                                        </p:tgtEl>
                                      </p:cBhvr>
                                    </p:animEffect>
                                  </p:childTnLst>
                                </p:cTn>
                              </p:par>
                              <p:par>
                                <p:cTn id="25" presetID="23" presetClass="entr" presetSubtype="288" fill="hold" nodeType="withEffect">
                                  <p:stCondLst>
                                    <p:cond delay="500"/>
                                  </p:stCondLst>
                                  <p:childTnLst>
                                    <p:set>
                                      <p:cBhvr>
                                        <p:cTn id="26" dur="1" fill="hold">
                                          <p:stCondLst>
                                            <p:cond delay="0"/>
                                          </p:stCondLst>
                                        </p:cTn>
                                        <p:tgtEl>
                                          <p:spTgt spid="78"/>
                                        </p:tgtEl>
                                        <p:attrNameLst>
                                          <p:attrName>style.visibility</p:attrName>
                                        </p:attrNameLst>
                                      </p:cBhvr>
                                      <p:to>
                                        <p:strVal val="visible"/>
                                      </p:to>
                                    </p:set>
                                    <p:anim calcmode="lin" valueType="num">
                                      <p:cBhvr>
                                        <p:cTn id="27" dur="500" fill="hold"/>
                                        <p:tgtEl>
                                          <p:spTgt spid="78"/>
                                        </p:tgtEl>
                                        <p:attrNameLst>
                                          <p:attrName>ppt_w</p:attrName>
                                        </p:attrNameLst>
                                      </p:cBhvr>
                                      <p:tavLst>
                                        <p:tav tm="0">
                                          <p:val>
                                            <p:strVal val="4/3*#ppt_w"/>
                                          </p:val>
                                        </p:tav>
                                        <p:tav tm="100000">
                                          <p:val>
                                            <p:strVal val="#ppt_w"/>
                                          </p:val>
                                        </p:tav>
                                      </p:tavLst>
                                    </p:anim>
                                    <p:anim calcmode="lin" valueType="num">
                                      <p:cBhvr>
                                        <p:cTn id="28" dur="500" fill="hold"/>
                                        <p:tgtEl>
                                          <p:spTgt spid="78"/>
                                        </p:tgtEl>
                                        <p:attrNameLst>
                                          <p:attrName>ppt_h</p:attrName>
                                        </p:attrNameLst>
                                      </p:cBhvr>
                                      <p:tavLst>
                                        <p:tav tm="0">
                                          <p:val>
                                            <p:strVal val="4/3*#ppt_h"/>
                                          </p:val>
                                        </p:tav>
                                        <p:tav tm="100000">
                                          <p:val>
                                            <p:strVal val="#ppt_h"/>
                                          </p:val>
                                        </p:tav>
                                      </p:tavLst>
                                    </p:anim>
                                  </p:childTnLst>
                                </p:cTn>
                              </p:par>
                              <p:par>
                                <p:cTn id="29" presetID="10" presetClass="entr" presetSubtype="0" fill="hold" nodeType="withEffect">
                                  <p:stCondLst>
                                    <p:cond delay="1000"/>
                                  </p:stCondLst>
                                  <p:childTnLst>
                                    <p:set>
                                      <p:cBhvr>
                                        <p:cTn id="30" dur="1" fill="hold">
                                          <p:stCondLst>
                                            <p:cond delay="0"/>
                                          </p:stCondLst>
                                        </p:cTn>
                                        <p:tgtEl>
                                          <p:spTgt spid="175"/>
                                        </p:tgtEl>
                                        <p:attrNameLst>
                                          <p:attrName>style.visibility</p:attrName>
                                        </p:attrNameLst>
                                      </p:cBhvr>
                                      <p:to>
                                        <p:strVal val="visible"/>
                                      </p:to>
                                    </p:set>
                                    <p:animEffect transition="in" filter="fade">
                                      <p:cBhvr>
                                        <p:cTn id="31" dur="1000"/>
                                        <p:tgtEl>
                                          <p:spTgt spid="175"/>
                                        </p:tgtEl>
                                      </p:cBhvr>
                                    </p:animEffect>
                                  </p:childTnLst>
                                </p:cTn>
                              </p:par>
                              <p:par>
                                <p:cTn id="32" presetID="8" presetClass="emph" presetSubtype="0" fill="hold" nodeType="withEffect">
                                  <p:stCondLst>
                                    <p:cond delay="1000"/>
                                  </p:stCondLst>
                                  <p:childTnLst>
                                    <p:animRot by="-5400000">
                                      <p:cBhvr>
                                        <p:cTn id="33" dur="1000" fill="hold"/>
                                        <p:tgtEl>
                                          <p:spTgt spid="175"/>
                                        </p:tgtEl>
                                        <p:attrNameLst>
                                          <p:attrName>r</p:attrName>
                                        </p:attrNameLst>
                                      </p:cBhvr>
                                    </p:animRot>
                                  </p:childTnLst>
                                </p:cTn>
                              </p:par>
                              <p:par>
                                <p:cTn id="34" presetID="10" presetClass="entr" presetSubtype="0" fill="hold" grpId="1" nodeType="withEffect">
                                  <p:stCondLst>
                                    <p:cond delay="1000"/>
                                  </p:stCondLst>
                                  <p:childTnLst>
                                    <p:set>
                                      <p:cBhvr>
                                        <p:cTn id="35" dur="1" fill="hold">
                                          <p:stCondLst>
                                            <p:cond delay="0"/>
                                          </p:stCondLst>
                                        </p:cTn>
                                        <p:tgtEl>
                                          <p:spTgt spid="50"/>
                                        </p:tgtEl>
                                        <p:attrNameLst>
                                          <p:attrName>style.visibility</p:attrName>
                                        </p:attrNameLst>
                                      </p:cBhvr>
                                      <p:to>
                                        <p:strVal val="visible"/>
                                      </p:to>
                                    </p:set>
                                    <p:animEffect transition="in" filter="fade">
                                      <p:cBhvr>
                                        <p:cTn id="36" dur="500"/>
                                        <p:tgtEl>
                                          <p:spTgt spid="50"/>
                                        </p:tgtEl>
                                      </p:cBhvr>
                                    </p:animEffect>
                                  </p:childTnLst>
                                </p:cTn>
                              </p:par>
                              <p:par>
                                <p:cTn id="37" presetID="10" presetClass="entr" presetSubtype="0" fill="hold" nodeType="withEffect">
                                  <p:stCondLst>
                                    <p:cond delay="1000"/>
                                  </p:stCondLst>
                                  <p:childTnLst>
                                    <p:set>
                                      <p:cBhvr>
                                        <p:cTn id="38" dur="1" fill="hold">
                                          <p:stCondLst>
                                            <p:cond delay="0"/>
                                          </p:stCondLst>
                                        </p:cTn>
                                        <p:tgtEl>
                                          <p:spTgt spid="180"/>
                                        </p:tgtEl>
                                        <p:attrNameLst>
                                          <p:attrName>style.visibility</p:attrName>
                                        </p:attrNameLst>
                                      </p:cBhvr>
                                      <p:to>
                                        <p:strVal val="visible"/>
                                      </p:to>
                                    </p:set>
                                    <p:animEffect transition="in" filter="fade">
                                      <p:cBhvr>
                                        <p:cTn id="39" dur="2000"/>
                                        <p:tgtEl>
                                          <p:spTgt spid="180"/>
                                        </p:tgtEl>
                                      </p:cBhvr>
                                    </p:animEffect>
                                  </p:childTnLst>
                                </p:cTn>
                              </p:par>
                              <p:par>
                                <p:cTn id="40" presetID="8" presetClass="emph" presetSubtype="0" fill="hold" nodeType="withEffect">
                                  <p:stCondLst>
                                    <p:cond delay="1000"/>
                                  </p:stCondLst>
                                  <p:childTnLst>
                                    <p:animRot by="16200000">
                                      <p:cBhvr>
                                        <p:cTn id="41" dur="5500" fill="hold"/>
                                        <p:tgtEl>
                                          <p:spTgt spid="180"/>
                                        </p:tgtEl>
                                        <p:attrNameLst>
                                          <p:attrName>r</p:attrName>
                                        </p:attrNameLst>
                                      </p:cBhvr>
                                    </p:animRot>
                                  </p:childTnLst>
                                </p:cTn>
                              </p:par>
                              <p:par>
                                <p:cTn id="42" presetID="10" presetClass="entr" presetSubtype="0" fill="hold" nodeType="withEffect">
                                  <p:stCondLst>
                                    <p:cond delay="1800"/>
                                  </p:stCondLst>
                                  <p:childTnLst>
                                    <p:set>
                                      <p:cBhvr>
                                        <p:cTn id="43" dur="1" fill="hold">
                                          <p:stCondLst>
                                            <p:cond delay="0"/>
                                          </p:stCondLst>
                                        </p:cTn>
                                        <p:tgtEl>
                                          <p:spTgt spid="62"/>
                                        </p:tgtEl>
                                        <p:attrNameLst>
                                          <p:attrName>style.visibility</p:attrName>
                                        </p:attrNameLst>
                                      </p:cBhvr>
                                      <p:to>
                                        <p:strVal val="visible"/>
                                      </p:to>
                                    </p:set>
                                    <p:animEffect transition="in" filter="fade">
                                      <p:cBhvr>
                                        <p:cTn id="44" dur="500"/>
                                        <p:tgtEl>
                                          <p:spTgt spid="62"/>
                                        </p:tgtEl>
                                      </p:cBhvr>
                                    </p:animEffect>
                                  </p:childTnLst>
                                </p:cTn>
                              </p:par>
                              <p:par>
                                <p:cTn id="45" presetID="23" presetClass="entr" presetSubtype="288" fill="hold" nodeType="withEffect">
                                  <p:stCondLst>
                                    <p:cond delay="1800"/>
                                  </p:stCondLst>
                                  <p:childTnLst>
                                    <p:set>
                                      <p:cBhvr>
                                        <p:cTn id="46" dur="1" fill="hold">
                                          <p:stCondLst>
                                            <p:cond delay="0"/>
                                          </p:stCondLst>
                                        </p:cTn>
                                        <p:tgtEl>
                                          <p:spTgt spid="62"/>
                                        </p:tgtEl>
                                        <p:attrNameLst>
                                          <p:attrName>style.visibility</p:attrName>
                                        </p:attrNameLst>
                                      </p:cBhvr>
                                      <p:to>
                                        <p:strVal val="visible"/>
                                      </p:to>
                                    </p:set>
                                    <p:anim calcmode="lin" valueType="num">
                                      <p:cBhvr>
                                        <p:cTn id="47" dur="500" fill="hold"/>
                                        <p:tgtEl>
                                          <p:spTgt spid="62"/>
                                        </p:tgtEl>
                                        <p:attrNameLst>
                                          <p:attrName>ppt_w</p:attrName>
                                        </p:attrNameLst>
                                      </p:cBhvr>
                                      <p:tavLst>
                                        <p:tav tm="0">
                                          <p:val>
                                            <p:strVal val="4/3*#ppt_w"/>
                                          </p:val>
                                        </p:tav>
                                        <p:tav tm="100000">
                                          <p:val>
                                            <p:strVal val="#ppt_w"/>
                                          </p:val>
                                        </p:tav>
                                      </p:tavLst>
                                    </p:anim>
                                    <p:anim calcmode="lin" valueType="num">
                                      <p:cBhvr>
                                        <p:cTn id="48" dur="500" fill="hold"/>
                                        <p:tgtEl>
                                          <p:spTgt spid="62"/>
                                        </p:tgtEl>
                                        <p:attrNameLst>
                                          <p:attrName>ppt_h</p:attrName>
                                        </p:attrNameLst>
                                      </p:cBhvr>
                                      <p:tavLst>
                                        <p:tav tm="0">
                                          <p:val>
                                            <p:strVal val="4/3*#ppt_h"/>
                                          </p:val>
                                        </p:tav>
                                        <p:tav tm="100000">
                                          <p:val>
                                            <p:strVal val="#ppt_h"/>
                                          </p:val>
                                        </p:tav>
                                      </p:tavLst>
                                    </p:anim>
                                  </p:childTnLst>
                                </p:cTn>
                              </p:par>
                              <p:par>
                                <p:cTn id="49" presetID="8" presetClass="emph" presetSubtype="0" fill="hold" nodeType="withEffect">
                                  <p:stCondLst>
                                    <p:cond delay="2250"/>
                                  </p:stCondLst>
                                  <p:childTnLst>
                                    <p:animRot by="600000">
                                      <p:cBhvr>
                                        <p:cTn id="50" dur="4250" fill="hold"/>
                                        <p:tgtEl>
                                          <p:spTgt spid="62"/>
                                        </p:tgtEl>
                                        <p:attrNameLst>
                                          <p:attrName>r</p:attrName>
                                        </p:attrNameLst>
                                      </p:cBhvr>
                                    </p:animRot>
                                  </p:childTnLst>
                                </p:cTn>
                              </p:par>
                              <p:par>
                                <p:cTn id="51" presetID="10" presetClass="entr" presetSubtype="0" fill="hold" nodeType="withEffect">
                                  <p:stCondLst>
                                    <p:cond delay="2000"/>
                                  </p:stCondLst>
                                  <p:childTnLst>
                                    <p:set>
                                      <p:cBhvr>
                                        <p:cTn id="52" dur="1" fill="hold">
                                          <p:stCondLst>
                                            <p:cond delay="0"/>
                                          </p:stCondLst>
                                        </p:cTn>
                                        <p:tgtEl>
                                          <p:spTgt spid="56"/>
                                        </p:tgtEl>
                                        <p:attrNameLst>
                                          <p:attrName>style.visibility</p:attrName>
                                        </p:attrNameLst>
                                      </p:cBhvr>
                                      <p:to>
                                        <p:strVal val="visible"/>
                                      </p:to>
                                    </p:set>
                                    <p:animEffect transition="in" filter="fade">
                                      <p:cBhvr>
                                        <p:cTn id="53" dur="500"/>
                                        <p:tgtEl>
                                          <p:spTgt spid="56"/>
                                        </p:tgtEl>
                                      </p:cBhvr>
                                    </p:animEffect>
                                  </p:childTnLst>
                                </p:cTn>
                              </p:par>
                              <p:par>
                                <p:cTn id="54" presetID="23" presetClass="entr" presetSubtype="288" fill="hold" nodeType="withEffect">
                                  <p:stCondLst>
                                    <p:cond delay="2000"/>
                                  </p:stCondLst>
                                  <p:childTnLst>
                                    <p:set>
                                      <p:cBhvr>
                                        <p:cTn id="55" dur="1" fill="hold">
                                          <p:stCondLst>
                                            <p:cond delay="0"/>
                                          </p:stCondLst>
                                        </p:cTn>
                                        <p:tgtEl>
                                          <p:spTgt spid="56"/>
                                        </p:tgtEl>
                                        <p:attrNameLst>
                                          <p:attrName>style.visibility</p:attrName>
                                        </p:attrNameLst>
                                      </p:cBhvr>
                                      <p:to>
                                        <p:strVal val="visible"/>
                                      </p:to>
                                    </p:set>
                                    <p:anim calcmode="lin" valueType="num">
                                      <p:cBhvr>
                                        <p:cTn id="56" dur="500" fill="hold"/>
                                        <p:tgtEl>
                                          <p:spTgt spid="56"/>
                                        </p:tgtEl>
                                        <p:attrNameLst>
                                          <p:attrName>ppt_w</p:attrName>
                                        </p:attrNameLst>
                                      </p:cBhvr>
                                      <p:tavLst>
                                        <p:tav tm="0">
                                          <p:val>
                                            <p:strVal val="4/3*#ppt_w"/>
                                          </p:val>
                                        </p:tav>
                                        <p:tav tm="100000">
                                          <p:val>
                                            <p:strVal val="#ppt_w"/>
                                          </p:val>
                                        </p:tav>
                                      </p:tavLst>
                                    </p:anim>
                                    <p:anim calcmode="lin" valueType="num">
                                      <p:cBhvr>
                                        <p:cTn id="57" dur="500" fill="hold"/>
                                        <p:tgtEl>
                                          <p:spTgt spid="56"/>
                                        </p:tgtEl>
                                        <p:attrNameLst>
                                          <p:attrName>ppt_h</p:attrName>
                                        </p:attrNameLst>
                                      </p:cBhvr>
                                      <p:tavLst>
                                        <p:tav tm="0">
                                          <p:val>
                                            <p:strVal val="4/3*#ppt_h"/>
                                          </p:val>
                                        </p:tav>
                                        <p:tav tm="100000">
                                          <p:val>
                                            <p:strVal val="#ppt_h"/>
                                          </p:val>
                                        </p:tav>
                                      </p:tavLst>
                                    </p:anim>
                                  </p:childTnLst>
                                </p:cTn>
                              </p:par>
                              <p:par>
                                <p:cTn id="58" presetID="8" presetClass="emph" presetSubtype="0" fill="hold" nodeType="withEffect">
                                  <p:stCondLst>
                                    <p:cond delay="2500"/>
                                  </p:stCondLst>
                                  <p:childTnLst>
                                    <p:animRot by="-600000">
                                      <p:cBhvr>
                                        <p:cTn id="59" dur="4000" fill="hold"/>
                                        <p:tgtEl>
                                          <p:spTgt spid="56"/>
                                        </p:tgtEl>
                                        <p:attrNameLst>
                                          <p:attrName>r</p:attrName>
                                        </p:attrNameLst>
                                      </p:cBhvr>
                                    </p:animRot>
                                  </p:childTnLst>
                                </p:cTn>
                              </p:par>
                              <p:par>
                                <p:cTn id="60" presetID="10" presetClass="entr" presetSubtype="0" fill="hold" nodeType="withEffect">
                                  <p:stCondLst>
                                    <p:cond delay="2200"/>
                                  </p:stCondLst>
                                  <p:childTnLst>
                                    <p:set>
                                      <p:cBhvr>
                                        <p:cTn id="61" dur="1" fill="hold">
                                          <p:stCondLst>
                                            <p:cond delay="0"/>
                                          </p:stCondLst>
                                        </p:cTn>
                                        <p:tgtEl>
                                          <p:spTgt spid="65"/>
                                        </p:tgtEl>
                                        <p:attrNameLst>
                                          <p:attrName>style.visibility</p:attrName>
                                        </p:attrNameLst>
                                      </p:cBhvr>
                                      <p:to>
                                        <p:strVal val="visible"/>
                                      </p:to>
                                    </p:set>
                                    <p:animEffect transition="in" filter="fade">
                                      <p:cBhvr>
                                        <p:cTn id="62" dur="500"/>
                                        <p:tgtEl>
                                          <p:spTgt spid="65"/>
                                        </p:tgtEl>
                                      </p:cBhvr>
                                    </p:animEffect>
                                  </p:childTnLst>
                                </p:cTn>
                              </p:par>
                              <p:par>
                                <p:cTn id="63" presetID="23" presetClass="entr" presetSubtype="288" fill="hold" nodeType="withEffect">
                                  <p:stCondLst>
                                    <p:cond delay="2200"/>
                                  </p:stCondLst>
                                  <p:childTnLst>
                                    <p:set>
                                      <p:cBhvr>
                                        <p:cTn id="64" dur="1" fill="hold">
                                          <p:stCondLst>
                                            <p:cond delay="0"/>
                                          </p:stCondLst>
                                        </p:cTn>
                                        <p:tgtEl>
                                          <p:spTgt spid="65"/>
                                        </p:tgtEl>
                                        <p:attrNameLst>
                                          <p:attrName>style.visibility</p:attrName>
                                        </p:attrNameLst>
                                      </p:cBhvr>
                                      <p:to>
                                        <p:strVal val="visible"/>
                                      </p:to>
                                    </p:set>
                                    <p:anim calcmode="lin" valueType="num">
                                      <p:cBhvr>
                                        <p:cTn id="65" dur="500" fill="hold"/>
                                        <p:tgtEl>
                                          <p:spTgt spid="65"/>
                                        </p:tgtEl>
                                        <p:attrNameLst>
                                          <p:attrName>ppt_w</p:attrName>
                                        </p:attrNameLst>
                                      </p:cBhvr>
                                      <p:tavLst>
                                        <p:tav tm="0">
                                          <p:val>
                                            <p:strVal val="4/3*#ppt_w"/>
                                          </p:val>
                                        </p:tav>
                                        <p:tav tm="100000">
                                          <p:val>
                                            <p:strVal val="#ppt_w"/>
                                          </p:val>
                                        </p:tav>
                                      </p:tavLst>
                                    </p:anim>
                                    <p:anim calcmode="lin" valueType="num">
                                      <p:cBhvr>
                                        <p:cTn id="66" dur="500" fill="hold"/>
                                        <p:tgtEl>
                                          <p:spTgt spid="65"/>
                                        </p:tgtEl>
                                        <p:attrNameLst>
                                          <p:attrName>ppt_h</p:attrName>
                                        </p:attrNameLst>
                                      </p:cBhvr>
                                      <p:tavLst>
                                        <p:tav tm="0">
                                          <p:val>
                                            <p:strVal val="4/3*#ppt_h"/>
                                          </p:val>
                                        </p:tav>
                                        <p:tav tm="100000">
                                          <p:val>
                                            <p:strVal val="#ppt_h"/>
                                          </p:val>
                                        </p:tav>
                                      </p:tavLst>
                                    </p:anim>
                                  </p:childTnLst>
                                </p:cTn>
                              </p:par>
                              <p:par>
                                <p:cTn id="67" presetID="8" presetClass="emph" presetSubtype="0" fill="hold" nodeType="withEffect">
                                  <p:stCondLst>
                                    <p:cond delay="2500"/>
                                  </p:stCondLst>
                                  <p:childTnLst>
                                    <p:animRot by="600000">
                                      <p:cBhvr>
                                        <p:cTn id="68" dur="4000" fill="hold"/>
                                        <p:tgtEl>
                                          <p:spTgt spid="65"/>
                                        </p:tgtEl>
                                        <p:attrNameLst>
                                          <p:attrName>r</p:attrName>
                                        </p:attrNameLst>
                                      </p:cBhvr>
                                    </p:animRot>
                                  </p:childTnLst>
                                </p:cTn>
                              </p:par>
                              <p:par>
                                <p:cTn id="69" presetID="10" presetClass="entr" presetSubtype="0" fill="hold" nodeType="withEffect">
                                  <p:stCondLst>
                                    <p:cond delay="2400"/>
                                  </p:stCondLst>
                                  <p:childTnLst>
                                    <p:set>
                                      <p:cBhvr>
                                        <p:cTn id="70" dur="1" fill="hold">
                                          <p:stCondLst>
                                            <p:cond delay="0"/>
                                          </p:stCondLst>
                                        </p:cTn>
                                        <p:tgtEl>
                                          <p:spTgt spid="68"/>
                                        </p:tgtEl>
                                        <p:attrNameLst>
                                          <p:attrName>style.visibility</p:attrName>
                                        </p:attrNameLst>
                                      </p:cBhvr>
                                      <p:to>
                                        <p:strVal val="visible"/>
                                      </p:to>
                                    </p:set>
                                    <p:animEffect transition="in" filter="fade">
                                      <p:cBhvr>
                                        <p:cTn id="71" dur="500"/>
                                        <p:tgtEl>
                                          <p:spTgt spid="68"/>
                                        </p:tgtEl>
                                      </p:cBhvr>
                                    </p:animEffect>
                                  </p:childTnLst>
                                </p:cTn>
                              </p:par>
                              <p:par>
                                <p:cTn id="72" presetID="23" presetClass="entr" presetSubtype="288" fill="hold" nodeType="withEffect">
                                  <p:stCondLst>
                                    <p:cond delay="2400"/>
                                  </p:stCondLst>
                                  <p:childTnLst>
                                    <p:set>
                                      <p:cBhvr>
                                        <p:cTn id="73" dur="1" fill="hold">
                                          <p:stCondLst>
                                            <p:cond delay="0"/>
                                          </p:stCondLst>
                                        </p:cTn>
                                        <p:tgtEl>
                                          <p:spTgt spid="68"/>
                                        </p:tgtEl>
                                        <p:attrNameLst>
                                          <p:attrName>style.visibility</p:attrName>
                                        </p:attrNameLst>
                                      </p:cBhvr>
                                      <p:to>
                                        <p:strVal val="visible"/>
                                      </p:to>
                                    </p:set>
                                    <p:anim calcmode="lin" valueType="num">
                                      <p:cBhvr>
                                        <p:cTn id="74" dur="500" fill="hold"/>
                                        <p:tgtEl>
                                          <p:spTgt spid="68"/>
                                        </p:tgtEl>
                                        <p:attrNameLst>
                                          <p:attrName>ppt_w</p:attrName>
                                        </p:attrNameLst>
                                      </p:cBhvr>
                                      <p:tavLst>
                                        <p:tav tm="0">
                                          <p:val>
                                            <p:strVal val="4/3*#ppt_w"/>
                                          </p:val>
                                        </p:tav>
                                        <p:tav tm="100000">
                                          <p:val>
                                            <p:strVal val="#ppt_w"/>
                                          </p:val>
                                        </p:tav>
                                      </p:tavLst>
                                    </p:anim>
                                    <p:anim calcmode="lin" valueType="num">
                                      <p:cBhvr>
                                        <p:cTn id="75" dur="500" fill="hold"/>
                                        <p:tgtEl>
                                          <p:spTgt spid="68"/>
                                        </p:tgtEl>
                                        <p:attrNameLst>
                                          <p:attrName>ppt_h</p:attrName>
                                        </p:attrNameLst>
                                      </p:cBhvr>
                                      <p:tavLst>
                                        <p:tav tm="0">
                                          <p:val>
                                            <p:strVal val="4/3*#ppt_h"/>
                                          </p:val>
                                        </p:tav>
                                        <p:tav tm="100000">
                                          <p:val>
                                            <p:strVal val="#ppt_h"/>
                                          </p:val>
                                        </p:tav>
                                      </p:tavLst>
                                    </p:anim>
                                  </p:childTnLst>
                                </p:cTn>
                              </p:par>
                              <p:par>
                                <p:cTn id="76" presetID="8" presetClass="emph" presetSubtype="0" fill="hold" nodeType="withEffect">
                                  <p:stCondLst>
                                    <p:cond delay="2750"/>
                                  </p:stCondLst>
                                  <p:childTnLst>
                                    <p:animRot by="-600000">
                                      <p:cBhvr>
                                        <p:cTn id="77" dur="3750" fill="hold"/>
                                        <p:tgtEl>
                                          <p:spTgt spid="68"/>
                                        </p:tgtEl>
                                        <p:attrNameLst>
                                          <p:attrName>r</p:attrName>
                                        </p:attrNameLst>
                                      </p:cBhvr>
                                    </p:animRot>
                                  </p:childTnLst>
                                </p:cTn>
                              </p:par>
                              <p:par>
                                <p:cTn id="78" presetID="10" presetClass="entr" presetSubtype="0" fill="hold" grpId="1" nodeType="withEffect">
                                  <p:stCondLst>
                                    <p:cond delay="750"/>
                                  </p:stCondLst>
                                  <p:childTnLst>
                                    <p:set>
                                      <p:cBhvr>
                                        <p:cTn id="79" dur="1" fill="hold">
                                          <p:stCondLst>
                                            <p:cond delay="0"/>
                                          </p:stCondLst>
                                        </p:cTn>
                                        <p:tgtEl>
                                          <p:spTgt spid="51"/>
                                        </p:tgtEl>
                                        <p:attrNameLst>
                                          <p:attrName>style.visibility</p:attrName>
                                        </p:attrNameLst>
                                      </p:cBhvr>
                                      <p:to>
                                        <p:strVal val="visible"/>
                                      </p:to>
                                    </p:set>
                                    <p:animEffect transition="in" filter="fade">
                                      <p:cBhvr>
                                        <p:cTn id="80" dur="500"/>
                                        <p:tgtEl>
                                          <p:spTgt spid="51"/>
                                        </p:tgtEl>
                                      </p:cBhvr>
                                    </p:animEffect>
                                  </p:childTnLst>
                                </p:cTn>
                              </p:par>
                              <p:par>
                                <p:cTn id="81" presetID="23" presetClass="entr" presetSubtype="16" fill="hold" grpId="0" nodeType="withEffect">
                                  <p:stCondLst>
                                    <p:cond delay="750"/>
                                  </p:stCondLst>
                                  <p:childTnLst>
                                    <p:set>
                                      <p:cBhvr>
                                        <p:cTn id="82" dur="1" fill="hold">
                                          <p:stCondLst>
                                            <p:cond delay="0"/>
                                          </p:stCondLst>
                                        </p:cTn>
                                        <p:tgtEl>
                                          <p:spTgt spid="51"/>
                                        </p:tgtEl>
                                        <p:attrNameLst>
                                          <p:attrName>style.visibility</p:attrName>
                                        </p:attrNameLst>
                                      </p:cBhvr>
                                      <p:to>
                                        <p:strVal val="visible"/>
                                      </p:to>
                                    </p:set>
                                    <p:anim calcmode="lin" valueType="num">
                                      <p:cBhvr>
                                        <p:cTn id="83" dur="500" fill="hold"/>
                                        <p:tgtEl>
                                          <p:spTgt spid="51"/>
                                        </p:tgtEl>
                                        <p:attrNameLst>
                                          <p:attrName>ppt_w</p:attrName>
                                        </p:attrNameLst>
                                      </p:cBhvr>
                                      <p:tavLst>
                                        <p:tav tm="0">
                                          <p:val>
                                            <p:fltVal val="0"/>
                                          </p:val>
                                        </p:tav>
                                        <p:tav tm="100000">
                                          <p:val>
                                            <p:strVal val="#ppt_w"/>
                                          </p:val>
                                        </p:tav>
                                      </p:tavLst>
                                    </p:anim>
                                    <p:anim calcmode="lin" valueType="num">
                                      <p:cBhvr>
                                        <p:cTn id="84" dur="500" fill="hold"/>
                                        <p:tgtEl>
                                          <p:spTgt spid="51"/>
                                        </p:tgtEl>
                                        <p:attrNameLst>
                                          <p:attrName>ppt_h</p:attrName>
                                        </p:attrNameLst>
                                      </p:cBhvr>
                                      <p:tavLst>
                                        <p:tav tm="0">
                                          <p:val>
                                            <p:fltVal val="0"/>
                                          </p:val>
                                        </p:tav>
                                        <p:tav tm="100000">
                                          <p:val>
                                            <p:strVal val="#ppt_h"/>
                                          </p:val>
                                        </p:tav>
                                      </p:tavLst>
                                    </p:anim>
                                  </p:childTnLst>
                                </p:cTn>
                              </p:par>
                              <p:par>
                                <p:cTn id="85" presetID="10" presetClass="entr" presetSubtype="0" fill="hold" nodeType="withEffect">
                                  <p:stCondLst>
                                    <p:cond delay="1250"/>
                                  </p:stCondLst>
                                  <p:childTnLst>
                                    <p:set>
                                      <p:cBhvr>
                                        <p:cTn id="86" dur="1" fill="hold">
                                          <p:stCondLst>
                                            <p:cond delay="0"/>
                                          </p:stCondLst>
                                        </p:cTn>
                                        <p:tgtEl>
                                          <p:spTgt spid="59"/>
                                        </p:tgtEl>
                                        <p:attrNameLst>
                                          <p:attrName>style.visibility</p:attrName>
                                        </p:attrNameLst>
                                      </p:cBhvr>
                                      <p:to>
                                        <p:strVal val="visible"/>
                                      </p:to>
                                    </p:set>
                                    <p:animEffect transition="in" filter="fade">
                                      <p:cBhvr>
                                        <p:cTn id="87" dur="750"/>
                                        <p:tgtEl>
                                          <p:spTgt spid="59"/>
                                        </p:tgtEl>
                                      </p:cBhvr>
                                    </p:animEffect>
                                  </p:childTnLst>
                                </p:cTn>
                              </p:par>
                              <p:par>
                                <p:cTn id="88" presetID="8" presetClass="emph" presetSubtype="0" fill="hold" nodeType="withEffect">
                                  <p:stCondLst>
                                    <p:cond delay="1250"/>
                                  </p:stCondLst>
                                  <p:childTnLst>
                                    <p:animRot by="10800000">
                                      <p:cBhvr>
                                        <p:cTn id="89" dur="5250" fill="hold"/>
                                        <p:tgtEl>
                                          <p:spTgt spid="59"/>
                                        </p:tgtEl>
                                        <p:attrNameLst>
                                          <p:attrName>r</p:attrName>
                                        </p:attrNameLst>
                                      </p:cBhvr>
                                    </p:animRot>
                                  </p:childTnLst>
                                </p:cTn>
                              </p:par>
                              <p:par>
                                <p:cTn id="90" presetID="10" presetClass="entr" presetSubtype="0" fill="hold" grpId="0" nodeType="withEffect">
                                  <p:stCondLst>
                                    <p:cond delay="3000"/>
                                  </p:stCondLst>
                                  <p:childTnLst>
                                    <p:set>
                                      <p:cBhvr>
                                        <p:cTn id="91" dur="1" fill="hold">
                                          <p:stCondLst>
                                            <p:cond delay="0"/>
                                          </p:stCondLst>
                                        </p:cTn>
                                        <p:tgtEl>
                                          <p:spTgt spid="71"/>
                                        </p:tgtEl>
                                        <p:attrNameLst>
                                          <p:attrName>style.visibility</p:attrName>
                                        </p:attrNameLst>
                                      </p:cBhvr>
                                      <p:to>
                                        <p:strVal val="visible"/>
                                      </p:to>
                                    </p:set>
                                    <p:animEffect transition="in" filter="fade">
                                      <p:cBhvr>
                                        <p:cTn id="92" dur="500"/>
                                        <p:tgtEl>
                                          <p:spTgt spid="71"/>
                                        </p:tgtEl>
                                      </p:cBhvr>
                                    </p:animEffect>
                                  </p:childTnLst>
                                </p:cTn>
                              </p:par>
                              <p:par>
                                <p:cTn id="93" presetID="10" presetClass="entr" presetSubtype="0" fill="hold" grpId="0" nodeType="withEffect">
                                  <p:stCondLst>
                                    <p:cond delay="3250"/>
                                  </p:stCondLst>
                                  <p:childTnLst>
                                    <p:set>
                                      <p:cBhvr>
                                        <p:cTn id="94" dur="1" fill="hold">
                                          <p:stCondLst>
                                            <p:cond delay="0"/>
                                          </p:stCondLst>
                                        </p:cTn>
                                        <p:tgtEl>
                                          <p:spTgt spid="72"/>
                                        </p:tgtEl>
                                        <p:attrNameLst>
                                          <p:attrName>style.visibility</p:attrName>
                                        </p:attrNameLst>
                                      </p:cBhvr>
                                      <p:to>
                                        <p:strVal val="visible"/>
                                      </p:to>
                                    </p:set>
                                    <p:animEffect transition="in" filter="fade">
                                      <p:cBhvr>
                                        <p:cTn id="95" dur="500"/>
                                        <p:tgtEl>
                                          <p:spTgt spid="72"/>
                                        </p:tgtEl>
                                      </p:cBhvr>
                                    </p:animEffect>
                                  </p:childTnLst>
                                </p:cTn>
                              </p:par>
                              <p:par>
                                <p:cTn id="96" presetID="10" presetClass="entr" presetSubtype="0" fill="hold" grpId="0" nodeType="withEffect">
                                  <p:stCondLst>
                                    <p:cond delay="3500"/>
                                  </p:stCondLst>
                                  <p:childTnLst>
                                    <p:set>
                                      <p:cBhvr>
                                        <p:cTn id="97" dur="1" fill="hold">
                                          <p:stCondLst>
                                            <p:cond delay="0"/>
                                          </p:stCondLst>
                                        </p:cTn>
                                        <p:tgtEl>
                                          <p:spTgt spid="73"/>
                                        </p:tgtEl>
                                        <p:attrNameLst>
                                          <p:attrName>style.visibility</p:attrName>
                                        </p:attrNameLst>
                                      </p:cBhvr>
                                      <p:to>
                                        <p:strVal val="visible"/>
                                      </p:to>
                                    </p:set>
                                    <p:animEffect transition="in" filter="fade">
                                      <p:cBhvr>
                                        <p:cTn id="98" dur="500"/>
                                        <p:tgtEl>
                                          <p:spTgt spid="73"/>
                                        </p:tgtEl>
                                      </p:cBhvr>
                                    </p:animEffect>
                                  </p:childTnLst>
                                </p:cTn>
                              </p:par>
                              <p:par>
                                <p:cTn id="99" presetID="10" presetClass="entr" presetSubtype="0" fill="hold" grpId="0" nodeType="withEffect">
                                  <p:stCondLst>
                                    <p:cond delay="3750"/>
                                  </p:stCondLst>
                                  <p:childTnLst>
                                    <p:set>
                                      <p:cBhvr>
                                        <p:cTn id="100" dur="1" fill="hold">
                                          <p:stCondLst>
                                            <p:cond delay="0"/>
                                          </p:stCondLst>
                                        </p:cTn>
                                        <p:tgtEl>
                                          <p:spTgt spid="74"/>
                                        </p:tgtEl>
                                        <p:attrNameLst>
                                          <p:attrName>style.visibility</p:attrName>
                                        </p:attrNameLst>
                                      </p:cBhvr>
                                      <p:to>
                                        <p:strVal val="visible"/>
                                      </p:to>
                                    </p:set>
                                    <p:animEffect transition="in" filter="fade">
                                      <p:cBhvr>
                                        <p:cTn id="101" dur="500"/>
                                        <p:tgtEl>
                                          <p:spTgt spid="74"/>
                                        </p:tgtEl>
                                      </p:cBhvr>
                                    </p:animEffect>
                                  </p:childTnLst>
                                </p:cTn>
                              </p:par>
                              <p:par>
                                <p:cTn id="102" presetID="10" presetClass="entr" presetSubtype="0" fill="hold" grpId="0" nodeType="withEffect">
                                  <p:stCondLst>
                                    <p:cond delay="4000"/>
                                  </p:stCondLst>
                                  <p:childTnLst>
                                    <p:set>
                                      <p:cBhvr>
                                        <p:cTn id="103" dur="1" fill="hold">
                                          <p:stCondLst>
                                            <p:cond delay="0"/>
                                          </p:stCondLst>
                                        </p:cTn>
                                        <p:tgtEl>
                                          <p:spTgt spid="75"/>
                                        </p:tgtEl>
                                        <p:attrNameLst>
                                          <p:attrName>style.visibility</p:attrName>
                                        </p:attrNameLst>
                                      </p:cBhvr>
                                      <p:to>
                                        <p:strVal val="visible"/>
                                      </p:to>
                                    </p:set>
                                    <p:animEffect transition="in" filter="fade">
                                      <p:cBhvr>
                                        <p:cTn id="104" dur="500"/>
                                        <p:tgtEl>
                                          <p:spTgt spid="75"/>
                                        </p:tgtEl>
                                      </p:cBhvr>
                                    </p:animEffect>
                                  </p:childTnLst>
                                </p:cTn>
                              </p:par>
                              <p:par>
                                <p:cTn id="105" presetID="10" presetClass="entr" presetSubtype="0" fill="hold" grpId="0" nodeType="withEffect">
                                  <p:stCondLst>
                                    <p:cond delay="4250"/>
                                  </p:stCondLst>
                                  <p:childTnLst>
                                    <p:set>
                                      <p:cBhvr>
                                        <p:cTn id="106" dur="1" fill="hold">
                                          <p:stCondLst>
                                            <p:cond delay="0"/>
                                          </p:stCondLst>
                                        </p:cTn>
                                        <p:tgtEl>
                                          <p:spTgt spid="76"/>
                                        </p:tgtEl>
                                        <p:attrNameLst>
                                          <p:attrName>style.visibility</p:attrName>
                                        </p:attrNameLst>
                                      </p:cBhvr>
                                      <p:to>
                                        <p:strVal val="visible"/>
                                      </p:to>
                                    </p:set>
                                    <p:animEffect transition="in" filter="fade">
                                      <p:cBhvr>
                                        <p:cTn id="107" dur="500"/>
                                        <p:tgtEl>
                                          <p:spTgt spid="76"/>
                                        </p:tgtEl>
                                      </p:cBhvr>
                                    </p:animEffect>
                                  </p:childTnLst>
                                </p:cTn>
                              </p:par>
                              <p:par>
                                <p:cTn id="108" presetID="10" presetClass="entr" presetSubtype="0" fill="hold" grpId="0" nodeType="withEffect">
                                  <p:stCondLst>
                                    <p:cond delay="4500"/>
                                  </p:stCondLst>
                                  <p:childTnLst>
                                    <p:set>
                                      <p:cBhvr>
                                        <p:cTn id="109" dur="1" fill="hold">
                                          <p:stCondLst>
                                            <p:cond delay="0"/>
                                          </p:stCondLst>
                                        </p:cTn>
                                        <p:tgtEl>
                                          <p:spTgt spid="77"/>
                                        </p:tgtEl>
                                        <p:attrNameLst>
                                          <p:attrName>style.visibility</p:attrName>
                                        </p:attrNameLst>
                                      </p:cBhvr>
                                      <p:to>
                                        <p:strVal val="visible"/>
                                      </p:to>
                                    </p:set>
                                    <p:animEffect transition="in" filter="fade">
                                      <p:cBhvr>
                                        <p:cTn id="110" dur="500"/>
                                        <p:tgtEl>
                                          <p:spTgt spid="77"/>
                                        </p:tgtEl>
                                      </p:cBhvr>
                                    </p:animEffect>
                                  </p:childTnLst>
                                </p:cTn>
                              </p:par>
                              <p:par>
                                <p:cTn id="111" presetID="22" presetClass="entr" presetSubtype="8" fill="hold" grpId="0" nodeType="withEffect">
                                  <p:stCondLst>
                                    <p:cond delay="2500"/>
                                  </p:stCondLst>
                                  <p:childTnLst>
                                    <p:set>
                                      <p:cBhvr>
                                        <p:cTn id="112" dur="1" fill="hold">
                                          <p:stCondLst>
                                            <p:cond delay="0"/>
                                          </p:stCondLst>
                                        </p:cTn>
                                        <p:tgtEl>
                                          <p:spTgt spid="39"/>
                                        </p:tgtEl>
                                        <p:attrNameLst>
                                          <p:attrName>style.visibility</p:attrName>
                                        </p:attrNameLst>
                                      </p:cBhvr>
                                      <p:to>
                                        <p:strVal val="visible"/>
                                      </p:to>
                                    </p:set>
                                    <p:animEffect transition="in" filter="wipe(left)">
                                      <p:cBhvr>
                                        <p:cTn id="113" dur="1000"/>
                                        <p:tgtEl>
                                          <p:spTgt spid="39"/>
                                        </p:tgtEl>
                                      </p:cBhvr>
                                    </p:animEffect>
                                  </p:childTnLst>
                                </p:cTn>
                              </p:par>
                              <p:par>
                                <p:cTn id="114" presetID="22" presetClass="entr" presetSubtype="8" fill="hold" nodeType="withEffect">
                                  <p:stCondLst>
                                    <p:cond delay="3000"/>
                                  </p:stCondLst>
                                  <p:childTnLst>
                                    <p:set>
                                      <p:cBhvr>
                                        <p:cTn id="115" dur="1" fill="hold">
                                          <p:stCondLst>
                                            <p:cond delay="0"/>
                                          </p:stCondLst>
                                        </p:cTn>
                                        <p:tgtEl>
                                          <p:spTgt spid="40"/>
                                        </p:tgtEl>
                                        <p:attrNameLst>
                                          <p:attrName>style.visibility</p:attrName>
                                        </p:attrNameLst>
                                      </p:cBhvr>
                                      <p:to>
                                        <p:strVal val="visible"/>
                                      </p:to>
                                    </p:set>
                                    <p:animEffect transition="in" filter="wipe(left)">
                                      <p:cBhvr>
                                        <p:cTn id="116" dur="1000"/>
                                        <p:tgtEl>
                                          <p:spTgt spid="40"/>
                                        </p:tgtEl>
                                      </p:cBhvr>
                                    </p:animEffect>
                                  </p:childTnLst>
                                </p:cTn>
                              </p:par>
                              <p:par>
                                <p:cTn id="117" presetID="22" presetClass="entr" presetSubtype="8" fill="hold" grpId="0" nodeType="withEffect">
                                  <p:stCondLst>
                                    <p:cond delay="3200"/>
                                  </p:stCondLst>
                                  <p:iterate type="lt">
                                    <p:tmPct val="0"/>
                                  </p:iterate>
                                  <p:childTnLst>
                                    <p:set>
                                      <p:cBhvr>
                                        <p:cTn id="118" dur="1" fill="hold">
                                          <p:stCondLst>
                                            <p:cond delay="0"/>
                                          </p:stCondLst>
                                        </p:cTn>
                                        <p:tgtEl>
                                          <p:spTgt spid="46">
                                            <p:txEl>
                                              <p:pRg st="0" end="0"/>
                                            </p:txEl>
                                          </p:spTgt>
                                        </p:tgtEl>
                                        <p:attrNameLst>
                                          <p:attrName>style.visibility</p:attrName>
                                        </p:attrNameLst>
                                      </p:cBhvr>
                                      <p:to>
                                        <p:strVal val="visible"/>
                                      </p:to>
                                    </p:set>
                                    <p:animEffect transition="in" filter="wipe(left)">
                                      <p:cBhvr>
                                        <p:cTn id="119" dur="500"/>
                                        <p:tgtEl>
                                          <p:spTgt spid="46">
                                            <p:txEl>
                                              <p:pRg st="0" end="0"/>
                                            </p:txEl>
                                          </p:spTgt>
                                        </p:tgtEl>
                                      </p:cBhvr>
                                    </p:animEffect>
                                  </p:childTnLst>
                                </p:cTn>
                              </p:par>
                              <p:par>
                                <p:cTn id="120" presetID="22" presetClass="exit" presetSubtype="8" fill="hold" grpId="1" nodeType="withEffect">
                                  <p:stCondLst>
                                    <p:cond delay="4000"/>
                                  </p:stCondLst>
                                  <p:iterate type="lt">
                                    <p:tmPct val="0"/>
                                  </p:iterate>
                                  <p:childTnLst>
                                    <p:animEffect transition="out" filter="wipe(left)">
                                      <p:cBhvr>
                                        <p:cTn id="121" dur="500"/>
                                        <p:tgtEl>
                                          <p:spTgt spid="46">
                                            <p:txEl>
                                              <p:pRg st="0" end="0"/>
                                            </p:txEl>
                                          </p:spTgt>
                                        </p:tgtEl>
                                      </p:cBhvr>
                                    </p:animEffect>
                                    <p:set>
                                      <p:cBhvr>
                                        <p:cTn id="122" dur="1" fill="hold">
                                          <p:stCondLst>
                                            <p:cond delay="499"/>
                                          </p:stCondLst>
                                        </p:cTn>
                                        <p:tgtEl>
                                          <p:spTgt spid="46">
                                            <p:txEl>
                                              <p:pRg st="0" end="0"/>
                                            </p:txEl>
                                          </p:spTgt>
                                        </p:tgtEl>
                                        <p:attrNameLst>
                                          <p:attrName>style.visibility</p:attrName>
                                        </p:attrNameLst>
                                      </p:cBhvr>
                                      <p:to>
                                        <p:strVal val="hidden"/>
                                      </p:to>
                                    </p:set>
                                  </p:childTnLst>
                                </p:cTn>
                              </p:par>
                              <p:par>
                                <p:cTn id="123" presetID="22" presetClass="entr" presetSubtype="2" fill="hold" grpId="2" nodeType="withEffect">
                                  <p:stCondLst>
                                    <p:cond delay="4500"/>
                                  </p:stCondLst>
                                  <p:iterate type="lt">
                                    <p:tmPct val="0"/>
                                  </p:iterate>
                                  <p:childTnLst>
                                    <p:set>
                                      <p:cBhvr>
                                        <p:cTn id="124" dur="1" fill="hold">
                                          <p:stCondLst>
                                            <p:cond delay="0"/>
                                          </p:stCondLst>
                                        </p:cTn>
                                        <p:tgtEl>
                                          <p:spTgt spid="46">
                                            <p:txEl>
                                              <p:pRg st="0" end="0"/>
                                            </p:txEl>
                                          </p:spTgt>
                                        </p:tgtEl>
                                        <p:attrNameLst>
                                          <p:attrName>style.visibility</p:attrName>
                                        </p:attrNameLst>
                                      </p:cBhvr>
                                      <p:to>
                                        <p:strVal val="visible"/>
                                      </p:to>
                                    </p:set>
                                    <p:animEffect transition="in" filter="wipe(right)">
                                      <p:cBhvr>
                                        <p:cTn id="125" dur="500"/>
                                        <p:tgtEl>
                                          <p:spTgt spid="46">
                                            <p:txEl>
                                              <p:pRg st="0" end="0"/>
                                            </p:txEl>
                                          </p:spTgt>
                                        </p:tgtEl>
                                      </p:cBhvr>
                                    </p:animEffect>
                                  </p:childTnLst>
                                </p:cTn>
                              </p:par>
                              <p:par>
                                <p:cTn id="126" presetID="22" presetClass="exit" presetSubtype="8" fill="hold" grpId="4" nodeType="withEffect">
                                  <p:stCondLst>
                                    <p:cond delay="5000"/>
                                  </p:stCondLst>
                                  <p:iterate type="lt">
                                    <p:tmPct val="0"/>
                                  </p:iterate>
                                  <p:childTnLst>
                                    <p:animEffect transition="out" filter="wipe(left)">
                                      <p:cBhvr>
                                        <p:cTn id="127" dur="500"/>
                                        <p:tgtEl>
                                          <p:spTgt spid="46">
                                            <p:txEl>
                                              <p:pRg st="0" end="0"/>
                                            </p:txEl>
                                          </p:spTgt>
                                        </p:tgtEl>
                                      </p:cBhvr>
                                    </p:animEffect>
                                    <p:set>
                                      <p:cBhvr>
                                        <p:cTn id="128" dur="1" fill="hold">
                                          <p:stCondLst>
                                            <p:cond delay="499"/>
                                          </p:stCondLst>
                                        </p:cTn>
                                        <p:tgtEl>
                                          <p:spTgt spid="46">
                                            <p:txEl>
                                              <p:pRg st="0" end="0"/>
                                            </p:txEl>
                                          </p:spTgt>
                                        </p:tgtEl>
                                        <p:attrNameLst>
                                          <p:attrName>style.visibility</p:attrName>
                                        </p:attrNameLst>
                                      </p:cBhvr>
                                      <p:to>
                                        <p:strVal val="hidden"/>
                                      </p:to>
                                    </p:set>
                                  </p:childTnLst>
                                </p:cTn>
                              </p:par>
                              <p:par>
                                <p:cTn id="129" presetID="22" presetClass="entr" presetSubtype="2" fill="hold" grpId="3" nodeType="withEffect">
                                  <p:stCondLst>
                                    <p:cond delay="5500"/>
                                  </p:stCondLst>
                                  <p:iterate type="lt">
                                    <p:tmPct val="0"/>
                                  </p:iterate>
                                  <p:childTnLst>
                                    <p:set>
                                      <p:cBhvr>
                                        <p:cTn id="130" dur="1" fill="hold">
                                          <p:stCondLst>
                                            <p:cond delay="0"/>
                                          </p:stCondLst>
                                        </p:cTn>
                                        <p:tgtEl>
                                          <p:spTgt spid="46">
                                            <p:txEl>
                                              <p:pRg st="0" end="0"/>
                                            </p:txEl>
                                          </p:spTgt>
                                        </p:tgtEl>
                                        <p:attrNameLst>
                                          <p:attrName>style.visibility</p:attrName>
                                        </p:attrNameLst>
                                      </p:cBhvr>
                                      <p:to>
                                        <p:strVal val="visible"/>
                                      </p:to>
                                    </p:set>
                                    <p:animEffect transition="in" filter="wipe(right)">
                                      <p:cBhvr>
                                        <p:cTn id="131" dur="500"/>
                                        <p:tgtEl>
                                          <p:spTgt spid="46">
                                            <p:txEl>
                                              <p:pRg st="0" end="0"/>
                                            </p:txEl>
                                          </p:spTgt>
                                        </p:tgtEl>
                                      </p:cBhvr>
                                    </p:animEffect>
                                  </p:childTnLst>
                                </p:cTn>
                              </p:par>
                              <p:par>
                                <p:cTn id="132" presetID="22" presetClass="entr" presetSubtype="1" fill="hold" nodeType="withEffect">
                                  <p:stCondLst>
                                    <p:cond delay="4000"/>
                                  </p:stCondLst>
                                  <p:childTnLst>
                                    <p:set>
                                      <p:cBhvr>
                                        <p:cTn id="133" dur="1" fill="hold">
                                          <p:stCondLst>
                                            <p:cond delay="0"/>
                                          </p:stCondLst>
                                        </p:cTn>
                                        <p:tgtEl>
                                          <p:spTgt spid="47"/>
                                        </p:tgtEl>
                                        <p:attrNameLst>
                                          <p:attrName>style.visibility</p:attrName>
                                        </p:attrNameLst>
                                      </p:cBhvr>
                                      <p:to>
                                        <p:strVal val="visible"/>
                                      </p:to>
                                    </p:set>
                                    <p:animEffect transition="in" filter="wipe(up)">
                                      <p:cBhvr>
                                        <p:cTn id="134" dur="500"/>
                                        <p:tgtEl>
                                          <p:spTgt spid="47"/>
                                        </p:tgtEl>
                                      </p:cBhvr>
                                    </p:animEffect>
                                  </p:childTnLst>
                                </p:cTn>
                              </p:par>
                              <p:par>
                                <p:cTn id="135" presetID="22" presetClass="entr" presetSubtype="2" fill="hold" nodeType="withEffect">
                                  <p:stCondLst>
                                    <p:cond delay="4000"/>
                                  </p:stCondLst>
                                  <p:childTnLst>
                                    <p:set>
                                      <p:cBhvr>
                                        <p:cTn id="136" dur="1" fill="hold">
                                          <p:stCondLst>
                                            <p:cond delay="0"/>
                                          </p:stCondLst>
                                        </p:cTn>
                                        <p:tgtEl>
                                          <p:spTgt spid="43"/>
                                        </p:tgtEl>
                                        <p:attrNameLst>
                                          <p:attrName>style.visibility</p:attrName>
                                        </p:attrNameLst>
                                      </p:cBhvr>
                                      <p:to>
                                        <p:strVal val="visible"/>
                                      </p:to>
                                    </p:set>
                                    <p:animEffect transition="in" filter="wipe(right)">
                                      <p:cBhvr>
                                        <p:cTn id="137" dur="1000"/>
                                        <p:tgtEl>
                                          <p:spTgt spid="43"/>
                                        </p:tgtEl>
                                      </p:cBhvr>
                                    </p:animEffect>
                                  </p:childTnLst>
                                </p:cTn>
                              </p:par>
                              <p:par>
                                <p:cTn id="138" presetID="1" presetClass="mediacall" presetSubtype="0" fill="hold" nodeType="withEffect">
                                  <p:stCondLst>
                                    <p:cond delay="0"/>
                                  </p:stCondLst>
                                  <p:childTnLst>
                                    <p:cmd type="call" cmd="playFrom(0.0)">
                                      <p:cBhvr>
                                        <p:cTn id="139" dur="3028" fill="hold"/>
                                        <p:tgtEl>
                                          <p:spTgt spid="183"/>
                                        </p:tgtEl>
                                      </p:cBhvr>
                                    </p:cmd>
                                  </p:childTnLst>
                                </p:cTn>
                              </p:par>
                              <p:par>
                                <p:cTn id="140" presetID="1" presetClass="mediacall" presetSubtype="0" fill="hold" nodeType="withEffect">
                                  <p:stCondLst>
                                    <p:cond delay="3000"/>
                                  </p:stCondLst>
                                  <p:childTnLst>
                                    <p:cmd type="call" cmd="playFrom(0.0)">
                                      <p:cBhvr>
                                        <p:cTn id="141" dur="3028" fill="hold"/>
                                        <p:tgtEl>
                                          <p:spTgt spid="18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42" fill="hold" display="0">
                  <p:stCondLst>
                    <p:cond delay="indefinite"/>
                  </p:stCondLst>
                  <p:endCondLst>
                    <p:cond evt="onStopAudio" delay="0">
                      <p:tgtEl>
                        <p:sldTgt/>
                      </p:tgtEl>
                    </p:cond>
                  </p:endCondLst>
                </p:cTn>
                <p:tgtEl>
                  <p:spTgt spid="183"/>
                </p:tgtEl>
              </p:cMediaNode>
            </p:audio>
            <p:audio>
              <p:cMediaNode vol="100000">
                <p:cTn id="143" fill="hold" display="0">
                  <p:stCondLst>
                    <p:cond delay="indefinite"/>
                  </p:stCondLst>
                  <p:endCondLst>
                    <p:cond evt="onStopAudio" delay="0">
                      <p:tgtEl>
                        <p:sldTgt/>
                      </p:tgtEl>
                    </p:cond>
                  </p:endCondLst>
                </p:cTn>
                <p:tgtEl>
                  <p:spTgt spid="184"/>
                </p:tgtEl>
              </p:cMediaNode>
            </p:audio>
          </p:childTnLst>
        </p:cTn>
      </p:par>
    </p:tnLst>
    <p:bldLst>
      <p:bldP spid="39" grpId="0" animBg="1"/>
      <p:bldP spid="46" grpId="0" build="p"/>
      <p:bldP spid="46" grpId="1" build="p"/>
      <p:bldP spid="46" grpId="2" build="p"/>
      <p:bldP spid="46" grpId="3" build="p"/>
      <p:bldP spid="46" grpId="4" build="p"/>
      <p:bldP spid="50" grpId="0" animBg="1"/>
      <p:bldP spid="50" grpId="1" animBg="1"/>
      <p:bldP spid="51" grpId="0" animBg="1"/>
      <p:bldP spid="51" grpId="1" animBg="1"/>
      <p:bldP spid="52" grpId="0" animBg="1"/>
      <p:bldP spid="71" grpId="0" animBg="1"/>
      <p:bldP spid="72" grpId="0" animBg="1"/>
      <p:bldP spid="73" grpId="0" animBg="1"/>
      <p:bldP spid="74" grpId="0" animBg="1"/>
      <p:bldP spid="75" grpId="0" animBg="1"/>
      <p:bldP spid="76" grpId="0" animBg="1"/>
      <p:bldP spid="77" grpId="0" animBg="1"/>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E8A9D78E-599E-42F8-A0E0-0B6E37595CFD}" type="datetimeFigureOut">
              <a:rPr lang="zh-CN" altLang="en-US" smtClean="0"/>
              <a:t>2018/11/30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F14B110-CDF7-4DDF-8C5C-ACE981BEF5E7}" type="slidenum">
              <a:rPr lang="zh-CN" altLang="en-US" smtClean="0"/>
              <a:t>‹#›</a:t>
            </a:fld>
            <a:endParaRPr lang="zh-CN" altLang="en-US"/>
          </a:p>
        </p:txBody>
      </p:sp>
    </p:spTree>
    <p:extLst>
      <p:ext uri="{BB962C8B-B14F-4D97-AF65-F5344CB8AC3E}">
        <p14:creationId xmlns:p14="http://schemas.microsoft.com/office/powerpoint/2010/main" val="1829496151"/>
      </p:ext>
    </p:extLst>
  </p:cSld>
  <p:clrMapOvr>
    <a:masterClrMapping/>
  </p:clrMapOvr>
  <mc:AlternateContent xmlns:mc="http://schemas.openxmlformats.org/markup-compatibility/2006" xmlns:p14="http://schemas.microsoft.com/office/powerpoint/2010/main">
    <mc:Choice Requires="p14">
      <p:transition spd="slow" p14:dur="2000" advTm="300"/>
    </mc:Choice>
    <mc:Fallback xmlns="">
      <p:transition spd="slow" advTm="30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E8A9D78E-599E-42F8-A0E0-0B6E37595CFD}" type="datetimeFigureOut">
              <a:rPr lang="zh-CN" altLang="en-US" smtClean="0"/>
              <a:t>2018/11/30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F14B110-CDF7-4DDF-8C5C-ACE981BEF5E7}" type="slidenum">
              <a:rPr lang="zh-CN" altLang="en-US" smtClean="0"/>
              <a:t>‹#›</a:t>
            </a:fld>
            <a:endParaRPr lang="zh-CN" altLang="en-US"/>
          </a:p>
        </p:txBody>
      </p:sp>
    </p:spTree>
    <p:extLst>
      <p:ext uri="{BB962C8B-B14F-4D97-AF65-F5344CB8AC3E}">
        <p14:creationId xmlns:p14="http://schemas.microsoft.com/office/powerpoint/2010/main" val="3062049891"/>
      </p:ext>
    </p:extLst>
  </p:cSld>
  <p:clrMapOvr>
    <a:masterClrMapping/>
  </p:clrMapOvr>
  <mc:AlternateContent xmlns:mc="http://schemas.openxmlformats.org/markup-compatibility/2006" xmlns:p14="http://schemas.microsoft.com/office/powerpoint/2010/main">
    <mc:Choice Requires="p14">
      <p:transition spd="slow" p14:dur="2000" advTm="300"/>
    </mc:Choice>
    <mc:Fallback xmlns="">
      <p:transition spd="slow" advTm="30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E8A9D78E-599E-42F8-A0E0-0B6E37595CFD}" type="datetimeFigureOut">
              <a:rPr lang="zh-CN" altLang="en-US" smtClean="0"/>
              <a:t>2018/11/30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F14B110-CDF7-4DDF-8C5C-ACE981BEF5E7}" type="slidenum">
              <a:rPr lang="zh-CN" altLang="en-US" smtClean="0"/>
              <a:t>‹#›</a:t>
            </a:fld>
            <a:endParaRPr lang="zh-CN" altLang="en-US"/>
          </a:p>
        </p:txBody>
      </p:sp>
    </p:spTree>
    <p:extLst>
      <p:ext uri="{BB962C8B-B14F-4D97-AF65-F5344CB8AC3E}">
        <p14:creationId xmlns:p14="http://schemas.microsoft.com/office/powerpoint/2010/main" val="3832084906"/>
      </p:ext>
    </p:extLst>
  </p:cSld>
  <p:clrMapOvr>
    <a:masterClrMapping/>
  </p:clrMapOvr>
  <mc:AlternateContent xmlns:mc="http://schemas.openxmlformats.org/markup-compatibility/2006" xmlns:p14="http://schemas.microsoft.com/office/powerpoint/2010/main">
    <mc:Choice Requires="p14">
      <p:transition spd="slow" p14:dur="2000" advTm="300"/>
    </mc:Choice>
    <mc:Fallback xmlns="">
      <p:transition spd="slow" advTm="30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E8A9D78E-599E-42F8-A0E0-0B6E37595CFD}" type="datetimeFigureOut">
              <a:rPr lang="zh-CN" altLang="en-US" smtClean="0"/>
              <a:t>2018/11/30</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F14B110-CDF7-4DDF-8C5C-ACE981BEF5E7}" type="slidenum">
              <a:rPr lang="zh-CN" altLang="en-US" smtClean="0"/>
              <a:t>‹#›</a:t>
            </a:fld>
            <a:endParaRPr lang="zh-CN" altLang="en-US"/>
          </a:p>
        </p:txBody>
      </p:sp>
    </p:spTree>
    <p:extLst>
      <p:ext uri="{BB962C8B-B14F-4D97-AF65-F5344CB8AC3E}">
        <p14:creationId xmlns:p14="http://schemas.microsoft.com/office/powerpoint/2010/main" val="782938538"/>
      </p:ext>
    </p:extLst>
  </p:cSld>
  <p:clrMapOvr>
    <a:masterClrMapping/>
  </p:clrMapOvr>
  <mc:AlternateContent xmlns:mc="http://schemas.openxmlformats.org/markup-compatibility/2006" xmlns:p14="http://schemas.microsoft.com/office/powerpoint/2010/main">
    <mc:Choice Requires="p14">
      <p:transition spd="slow" p14:dur="2000" advTm="300"/>
    </mc:Choice>
    <mc:Fallback xmlns="">
      <p:transition spd="slow" advTm="30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E8A9D78E-599E-42F8-A0E0-0B6E37595CFD}" type="datetimeFigureOut">
              <a:rPr lang="zh-CN" altLang="en-US" smtClean="0"/>
              <a:t>2018/11/30</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F14B110-CDF7-4DDF-8C5C-ACE981BEF5E7}" type="slidenum">
              <a:rPr lang="zh-CN" altLang="en-US" smtClean="0"/>
              <a:t>‹#›</a:t>
            </a:fld>
            <a:endParaRPr lang="zh-CN" altLang="en-US"/>
          </a:p>
        </p:txBody>
      </p:sp>
    </p:spTree>
    <p:extLst>
      <p:ext uri="{BB962C8B-B14F-4D97-AF65-F5344CB8AC3E}">
        <p14:creationId xmlns:p14="http://schemas.microsoft.com/office/powerpoint/2010/main" val="1302250789"/>
      </p:ext>
    </p:extLst>
  </p:cSld>
  <p:clrMapOvr>
    <a:masterClrMapping/>
  </p:clrMapOvr>
  <mc:AlternateContent xmlns:mc="http://schemas.openxmlformats.org/markup-compatibility/2006" xmlns:p14="http://schemas.microsoft.com/office/powerpoint/2010/main">
    <mc:Choice Requires="p14">
      <p:transition spd="slow" p14:dur="2000" advTm="300"/>
    </mc:Choice>
    <mc:Fallback xmlns="">
      <p:transition spd="slow" advTm="30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E8A9D78E-599E-42F8-A0E0-0B6E37595CFD}" type="datetimeFigureOut">
              <a:rPr lang="zh-CN" altLang="en-US" smtClean="0"/>
              <a:t>2018/11/30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F14B110-CDF7-4DDF-8C5C-ACE981BEF5E7}" type="slidenum">
              <a:rPr lang="zh-CN" altLang="en-US" smtClean="0"/>
              <a:t>‹#›</a:t>
            </a:fld>
            <a:endParaRPr lang="zh-CN" altLang="en-US"/>
          </a:p>
        </p:txBody>
      </p:sp>
    </p:spTree>
    <p:extLst>
      <p:ext uri="{BB962C8B-B14F-4D97-AF65-F5344CB8AC3E}">
        <p14:creationId xmlns:p14="http://schemas.microsoft.com/office/powerpoint/2010/main" val="4011503883"/>
      </p:ext>
    </p:extLst>
  </p:cSld>
  <p:clrMapOvr>
    <a:masterClrMapping/>
  </p:clrMapOvr>
  <mc:AlternateContent xmlns:mc="http://schemas.openxmlformats.org/markup-compatibility/2006" xmlns:p14="http://schemas.microsoft.com/office/powerpoint/2010/main">
    <mc:Choice Requires="p14">
      <p:transition spd="slow" p14:dur="2000" advTm="300"/>
    </mc:Choice>
    <mc:Fallback xmlns="">
      <p:transition spd="slow" advTm="30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E8A9D78E-599E-42F8-A0E0-0B6E37595CFD}" type="datetimeFigureOut">
              <a:rPr lang="zh-CN" altLang="en-US" smtClean="0"/>
              <a:t>2018/11/30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F14B110-CDF7-4DDF-8C5C-ACE981BEF5E7}" type="slidenum">
              <a:rPr lang="zh-CN" altLang="en-US" smtClean="0"/>
              <a:t>‹#›</a:t>
            </a:fld>
            <a:endParaRPr lang="zh-CN" altLang="en-US"/>
          </a:p>
        </p:txBody>
      </p:sp>
    </p:spTree>
    <p:extLst>
      <p:ext uri="{BB962C8B-B14F-4D97-AF65-F5344CB8AC3E}">
        <p14:creationId xmlns:p14="http://schemas.microsoft.com/office/powerpoint/2010/main" val="1843687837"/>
      </p:ext>
    </p:extLst>
  </p:cSld>
  <p:clrMapOvr>
    <a:masterClrMapping/>
  </p:clrMapOvr>
  <mc:AlternateContent xmlns:mc="http://schemas.openxmlformats.org/markup-compatibility/2006" xmlns:p14="http://schemas.microsoft.com/office/powerpoint/2010/main">
    <mc:Choice Requires="p14">
      <p:transition spd="slow" p14:dur="2000" advTm="300"/>
    </mc:Choice>
    <mc:Fallback xmlns="">
      <p:transition spd="slow" advTm="30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E8A9D78E-599E-42F8-A0E0-0B6E37595CFD}" type="datetimeFigureOut">
              <a:rPr lang="zh-CN" altLang="en-US" smtClean="0"/>
              <a:t>2018/11/30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F14B110-CDF7-4DDF-8C5C-ACE981BEF5E7}" type="slidenum">
              <a:rPr lang="zh-CN" altLang="en-US" smtClean="0"/>
              <a:t>‹#›</a:t>
            </a:fld>
            <a:endParaRPr lang="zh-CN" altLang="en-US"/>
          </a:p>
        </p:txBody>
      </p:sp>
    </p:spTree>
    <p:extLst>
      <p:ext uri="{BB962C8B-B14F-4D97-AF65-F5344CB8AC3E}">
        <p14:creationId xmlns:p14="http://schemas.microsoft.com/office/powerpoint/2010/main" val="665690847"/>
      </p:ext>
    </p:extLst>
  </p:cSld>
  <p:clrMapOvr>
    <a:masterClrMapping/>
  </p:clrMapOvr>
  <mc:AlternateContent xmlns:mc="http://schemas.openxmlformats.org/markup-compatibility/2006" xmlns:p14="http://schemas.microsoft.com/office/powerpoint/2010/main">
    <mc:Choice Requires="p14">
      <p:transition spd="slow" p14:dur="2000" advTm="300"/>
    </mc:Choice>
    <mc:Fallback xmlns="">
      <p:transition spd="slow" advTm="300"/>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8A9D78E-599E-42F8-A0E0-0B6E37595CFD}" type="datetimeFigureOut">
              <a:rPr lang="zh-CN" altLang="en-US" smtClean="0"/>
              <a:t>2018/11/30</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F14B110-CDF7-4DDF-8C5C-ACE981BEF5E7}" type="slidenum">
              <a:rPr lang="zh-CN" altLang="en-US" smtClean="0"/>
              <a:t>‹#›</a:t>
            </a:fld>
            <a:endParaRPr lang="zh-CN" altLang="en-US"/>
          </a:p>
        </p:txBody>
      </p:sp>
    </p:spTree>
    <p:extLst>
      <p:ext uri="{BB962C8B-B14F-4D97-AF65-F5344CB8AC3E}">
        <p14:creationId xmlns:p14="http://schemas.microsoft.com/office/powerpoint/2010/main" val="309103878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mc:AlternateContent xmlns:mc="http://schemas.openxmlformats.org/markup-compatibility/2006" xmlns:p14="http://schemas.microsoft.com/office/powerpoint/2010/main">
    <mc:Choice Requires="p14">
      <p:transition spd="slow" p14:dur="2000" advTm="300"/>
    </mc:Choice>
    <mc:Fallback xmlns="">
      <p:transition spd="slow" advTm="300"/>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audio" Target="../media/audio2.wav"/><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audio" Target="../media/audio2.wav"/><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audio" Target="../media/audio2.wav"/><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audio" Target="../media/audio2.wav"/><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audio" Target="../media/audio2.wav"/><Relationship Id="rId1" Type="http://schemas.openxmlformats.org/officeDocument/2006/relationships/slideLayout" Target="../slideLayouts/slideLayout13.xm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audio" Target="../media/audio2.wav"/><Relationship Id="rId1" Type="http://schemas.openxmlformats.org/officeDocument/2006/relationships/slideLayout" Target="../slideLayouts/slideLayout13.xml"/><Relationship Id="rId4" Type="http://schemas.openxmlformats.org/officeDocument/2006/relationships/image" Target="../media/image15.jpeg"/></Relationships>
</file>

<file path=ppt/slides/_rels/slide1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audio" Target="../media/audio2.wav"/><Relationship Id="rId1" Type="http://schemas.openxmlformats.org/officeDocument/2006/relationships/slideLayout" Target="../slideLayouts/slideLayout13.xml"/><Relationship Id="rId4" Type="http://schemas.openxmlformats.org/officeDocument/2006/relationships/image" Target="../media/image17.jpeg"/></Relationships>
</file>

<file path=ppt/slides/_rels/slide1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audio" Target="../media/audio2.wav"/><Relationship Id="rId1" Type="http://schemas.openxmlformats.org/officeDocument/2006/relationships/slideLayout" Target="../slideLayouts/slideLayout13.xml"/><Relationship Id="rId4" Type="http://schemas.openxmlformats.org/officeDocument/2006/relationships/image" Target="../media/image19.jpeg"/></Relationships>
</file>

<file path=ppt/slides/_rels/slide18.xml.rels><?xml version="1.0" encoding="UTF-8" standalone="yes"?>
<Relationships xmlns="http://schemas.openxmlformats.org/package/2006/relationships"><Relationship Id="rId2" Type="http://schemas.openxmlformats.org/officeDocument/2006/relationships/audio" Target="../media/audio2.wav"/><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audio" Target="../media/audio2.wav"/><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audio" Target="../media/audio2.wav"/><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audio" Target="../media/audio2.wav"/><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audio" Target="../media/audio2.wav"/><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audio" Target="../media/media3.mp3"/><Relationship Id="rId1" Type="http://schemas.microsoft.com/office/2007/relationships/media" Target="../media/media3.mp3"/><Relationship Id="rId5" Type="http://schemas.openxmlformats.org/officeDocument/2006/relationships/image" Target="../media/image3.png"/><Relationship Id="rId4" Type="http://schemas.openxmlformats.org/officeDocument/2006/relationships/audio" Target="../media/audio2.wav"/></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audio" Target="../media/audio2.wav"/><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audio" Target="../media/audio2.wav"/><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audio" Target="../media/audio2.wav"/><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audio" Target="../media/audio2.wav"/><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audio" Target="../media/audio2.wav"/><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audio" Target="../media/audio2.wav"/><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2473117" y="2263001"/>
            <a:ext cx="2108269" cy="553998"/>
          </a:xfrm>
          <a:prstGeom prst="rect">
            <a:avLst/>
          </a:prstGeom>
          <a:noFill/>
        </p:spPr>
        <p:txBody>
          <a:bodyPr wrap="none" rtlCol="0">
            <a:spAutoFit/>
          </a:bodyPr>
          <a:lstStyle/>
          <a:p>
            <a:r>
              <a:rPr lang="zh-CN" altLang="en-US" sz="3000" dirty="0">
                <a:solidFill>
                  <a:schemeClr val="bg1"/>
                </a:solidFill>
                <a:latin typeface="微软雅黑" panose="020B0503020204020204" pitchFamily="34" charset="-122"/>
                <a:ea typeface="微软雅黑" panose="020B0503020204020204" pitchFamily="34" charset="-122"/>
              </a:rPr>
              <a:t>我们的愿景</a:t>
            </a:r>
          </a:p>
        </p:txBody>
      </p:sp>
      <p:sp>
        <p:nvSpPr>
          <p:cNvPr id="19" name="文本框 18"/>
          <p:cNvSpPr txBox="1"/>
          <p:nvPr/>
        </p:nvSpPr>
        <p:spPr>
          <a:xfrm>
            <a:off x="4223532" y="3986748"/>
            <a:ext cx="3830435" cy="646331"/>
          </a:xfrm>
          <a:prstGeom prst="rect">
            <a:avLst/>
          </a:prstGeom>
          <a:noFill/>
        </p:spPr>
        <p:txBody>
          <a:bodyPr wrap="square" rtlCol="0">
            <a:spAutoFit/>
          </a:bodyPr>
          <a:lstStyle/>
          <a:p>
            <a:pPr algn="ctr"/>
            <a:r>
              <a:rPr lang="en-US" altLang="zh-CN" sz="3600" b="1" dirty="0">
                <a:solidFill>
                  <a:schemeClr val="bg1"/>
                </a:solidFill>
                <a:latin typeface="微软雅黑" panose="020B0503020204020204" pitchFamily="34" charset="-122"/>
                <a:ea typeface="微软雅黑" panose="020B0503020204020204" pitchFamily="34" charset="-122"/>
              </a:rPr>
              <a:t>OUR VISION</a:t>
            </a:r>
            <a:endParaRPr lang="zh-CN" altLang="en-US" sz="3600" b="1" dirty="0">
              <a:solidFill>
                <a:schemeClr val="bg1"/>
              </a:solidFill>
              <a:latin typeface="微软雅黑" panose="020B0503020204020204" pitchFamily="34" charset="-122"/>
              <a:ea typeface="微软雅黑" panose="020B0503020204020204" pitchFamily="34" charset="-122"/>
            </a:endParaRPr>
          </a:p>
        </p:txBody>
      </p:sp>
      <p:sp>
        <p:nvSpPr>
          <p:cNvPr id="14" name="矩形 13"/>
          <p:cNvSpPr/>
          <p:nvPr/>
        </p:nvSpPr>
        <p:spPr>
          <a:xfrm>
            <a:off x="7309014" y="921519"/>
            <a:ext cx="45719" cy="961292"/>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2661726" y="2816999"/>
            <a:ext cx="7664763" cy="1198685"/>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000" b="1" dirty="0">
              <a:latin typeface="微软雅黑" panose="020B0503020204020204" pitchFamily="34" charset="-122"/>
              <a:ea typeface="微软雅黑" panose="020B0503020204020204" pitchFamily="34" charset="-122"/>
            </a:endParaRPr>
          </a:p>
        </p:txBody>
      </p:sp>
      <p:sp>
        <p:nvSpPr>
          <p:cNvPr id="61" name="矩形 60"/>
          <p:cNvSpPr/>
          <p:nvPr/>
        </p:nvSpPr>
        <p:spPr>
          <a:xfrm>
            <a:off x="1972541" y="2985454"/>
            <a:ext cx="8451353" cy="861774"/>
          </a:xfrm>
          <a:prstGeom prst="rect">
            <a:avLst/>
          </a:prstGeom>
        </p:spPr>
        <p:txBody>
          <a:bodyPr wrap="none">
            <a:spAutoFit/>
          </a:bodyPr>
          <a:lstStyle/>
          <a:p>
            <a:pPr algn="ctr"/>
            <a:r>
              <a:rPr lang="zh-CN" altLang="en-US" sz="5000" b="1" dirty="0">
                <a:solidFill>
                  <a:schemeClr val="bg1"/>
                </a:solidFill>
                <a:latin typeface="微软雅黑" panose="020B0503020204020204" pitchFamily="34" charset="-122"/>
                <a:ea typeface="微软雅黑" panose="020B0503020204020204" pitchFamily="34" charset="-122"/>
              </a:rPr>
              <a:t>   每位同学都能找到高薪工作</a:t>
            </a:r>
          </a:p>
        </p:txBody>
      </p:sp>
      <p:sp>
        <p:nvSpPr>
          <p:cNvPr id="18" name="矩形 17"/>
          <p:cNvSpPr/>
          <p:nvPr/>
        </p:nvSpPr>
        <p:spPr>
          <a:xfrm>
            <a:off x="2634402" y="2038415"/>
            <a:ext cx="7127630" cy="586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Freeform 5"/>
          <p:cNvSpPr>
            <a:spLocks/>
          </p:cNvSpPr>
          <p:nvPr/>
        </p:nvSpPr>
        <p:spPr bwMode="auto">
          <a:xfrm>
            <a:off x="1972541" y="1679164"/>
            <a:ext cx="9870831" cy="3683981"/>
          </a:xfrm>
          <a:custGeom>
            <a:avLst/>
            <a:gdLst>
              <a:gd name="T0" fmla="*/ 500 w 30299"/>
              <a:gd name="T1" fmla="*/ 2 h 11303"/>
              <a:gd name="T2" fmla="*/ 5647 w 30299"/>
              <a:gd name="T3" fmla="*/ 2 h 11303"/>
              <a:gd name="T4" fmla="*/ 6172 w 30299"/>
              <a:gd name="T5" fmla="*/ 343 h 11303"/>
              <a:gd name="T6" fmla="*/ 6814 w 30299"/>
              <a:gd name="T7" fmla="*/ 702 h 11303"/>
              <a:gd name="T8" fmla="*/ 29799 w 30299"/>
              <a:gd name="T9" fmla="*/ 702 h 11303"/>
              <a:gd name="T10" fmla="*/ 30299 w 30299"/>
              <a:gd name="T11" fmla="*/ 1202 h 11303"/>
              <a:gd name="T12" fmla="*/ 30299 w 30299"/>
              <a:gd name="T13" fmla="*/ 10803 h 11303"/>
              <a:gd name="T14" fmla="*/ 29799 w 30299"/>
              <a:gd name="T15" fmla="*/ 11303 h 11303"/>
              <a:gd name="T16" fmla="*/ 500 w 30299"/>
              <a:gd name="T17" fmla="*/ 11303 h 11303"/>
              <a:gd name="T18" fmla="*/ 0 w 30299"/>
              <a:gd name="T19" fmla="*/ 10803 h 11303"/>
              <a:gd name="T20" fmla="*/ 0 w 30299"/>
              <a:gd name="T21" fmla="*/ 502 h 11303"/>
              <a:gd name="T22" fmla="*/ 500 w 30299"/>
              <a:gd name="T23" fmla="*/ 2 h 11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0299" h="11303">
                <a:moveTo>
                  <a:pt x="500" y="2"/>
                </a:moveTo>
                <a:lnTo>
                  <a:pt x="5647" y="2"/>
                </a:lnTo>
                <a:cubicBezTo>
                  <a:pt x="5881" y="0"/>
                  <a:pt x="6022" y="193"/>
                  <a:pt x="6172" y="343"/>
                </a:cubicBezTo>
                <a:cubicBezTo>
                  <a:pt x="6390" y="560"/>
                  <a:pt x="6467" y="729"/>
                  <a:pt x="6814" y="702"/>
                </a:cubicBezTo>
                <a:lnTo>
                  <a:pt x="29799" y="702"/>
                </a:lnTo>
                <a:cubicBezTo>
                  <a:pt x="30074" y="702"/>
                  <a:pt x="30299" y="927"/>
                  <a:pt x="30299" y="1202"/>
                </a:cubicBezTo>
                <a:lnTo>
                  <a:pt x="30299" y="10803"/>
                </a:lnTo>
                <a:cubicBezTo>
                  <a:pt x="30299" y="11078"/>
                  <a:pt x="30074" y="11303"/>
                  <a:pt x="29799" y="11303"/>
                </a:cubicBezTo>
                <a:lnTo>
                  <a:pt x="500" y="11303"/>
                </a:lnTo>
                <a:cubicBezTo>
                  <a:pt x="225" y="11303"/>
                  <a:pt x="0" y="11078"/>
                  <a:pt x="0" y="10803"/>
                </a:cubicBezTo>
                <a:lnTo>
                  <a:pt x="0" y="502"/>
                </a:lnTo>
                <a:cubicBezTo>
                  <a:pt x="0" y="227"/>
                  <a:pt x="225" y="2"/>
                  <a:pt x="500" y="2"/>
                </a:cubicBezTo>
                <a:close/>
              </a:path>
            </a:pathLst>
          </a:custGeom>
          <a:solidFill>
            <a:srgbClr val="00B0F0">
              <a:alpha val="14902"/>
            </a:srgbClr>
          </a:solidFill>
          <a:ln w="19050" cap="flat">
            <a:solidFill>
              <a:srgbClr val="00B0F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dirty="0"/>
          </a:p>
        </p:txBody>
      </p:sp>
      <p:grpSp>
        <p:nvGrpSpPr>
          <p:cNvPr id="38" name="组合 37"/>
          <p:cNvGrpSpPr/>
          <p:nvPr/>
        </p:nvGrpSpPr>
        <p:grpSpPr>
          <a:xfrm>
            <a:off x="4046278" y="1378035"/>
            <a:ext cx="7522210" cy="95250"/>
            <a:chOff x="3333750" y="1771650"/>
            <a:chExt cx="7522210" cy="95250"/>
          </a:xfrm>
        </p:grpSpPr>
        <p:sp>
          <p:nvSpPr>
            <p:cNvPr id="29" name="矩形 28"/>
            <p:cNvSpPr/>
            <p:nvPr/>
          </p:nvSpPr>
          <p:spPr>
            <a:xfrm>
              <a:off x="3333750" y="1771650"/>
              <a:ext cx="95250" cy="9525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p:cNvSpPr/>
            <p:nvPr/>
          </p:nvSpPr>
          <p:spPr>
            <a:xfrm>
              <a:off x="10760710" y="1771650"/>
              <a:ext cx="95250" cy="9525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2" name="直接连接符 31"/>
            <p:cNvCxnSpPr/>
            <p:nvPr/>
          </p:nvCxnSpPr>
          <p:spPr>
            <a:xfrm>
              <a:off x="3502025" y="1819275"/>
              <a:ext cx="7185660" cy="0"/>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grpSp>
        <p:nvGrpSpPr>
          <p:cNvPr id="46" name="组合 45"/>
          <p:cNvGrpSpPr/>
          <p:nvPr/>
        </p:nvGrpSpPr>
        <p:grpSpPr>
          <a:xfrm>
            <a:off x="1446435" y="1402165"/>
            <a:ext cx="9314275" cy="3169358"/>
            <a:chOff x="1446435" y="1402165"/>
            <a:chExt cx="9314275" cy="3169358"/>
          </a:xfrm>
        </p:grpSpPr>
        <p:sp>
          <p:nvSpPr>
            <p:cNvPr id="9" name="矩形 8"/>
            <p:cNvSpPr/>
            <p:nvPr/>
          </p:nvSpPr>
          <p:spPr>
            <a:xfrm>
              <a:off x="1861635" y="3986748"/>
              <a:ext cx="8899075" cy="584775"/>
            </a:xfrm>
            <a:prstGeom prst="rect">
              <a:avLst/>
            </a:prstGeom>
          </p:spPr>
          <p:txBody>
            <a:bodyPr wrap="square">
              <a:spAutoFit/>
            </a:bodyPr>
            <a:lstStyle/>
            <a:p>
              <a:pPr lvl="0" algn="ctr"/>
              <a:r>
                <a:rPr lang="zh-CN" altLang="en-US" sz="3100" b="1" dirty="0">
                  <a:solidFill>
                    <a:prstClr val="white"/>
                  </a:solidFill>
                  <a:latin typeface="微软雅黑" panose="020B0503020204020204" pitchFamily="34" charset="-122"/>
                  <a:ea typeface="微软雅黑" panose="020B0503020204020204" pitchFamily="34" charset="-122"/>
                </a:rPr>
                <a:t>我们的使命：越努力越幸运！</a:t>
              </a:r>
            </a:p>
          </p:txBody>
        </p:sp>
        <p:sp>
          <p:nvSpPr>
            <p:cNvPr id="11" name="矩形 10"/>
            <p:cNvSpPr/>
            <p:nvPr/>
          </p:nvSpPr>
          <p:spPr>
            <a:xfrm>
              <a:off x="1446435" y="1402165"/>
              <a:ext cx="526106" cy="276999"/>
            </a:xfrm>
            <a:prstGeom prst="rect">
              <a:avLst/>
            </a:prstGeom>
          </p:spPr>
          <p:txBody>
            <a:bodyPr wrap="none">
              <a:spAutoFit/>
            </a:bodyPr>
            <a:lstStyle/>
            <a:p>
              <a:r>
                <a:rPr lang="en-US" altLang="zh-CN" sz="1200" dirty="0">
                  <a:solidFill>
                    <a:schemeClr val="bg1"/>
                  </a:solidFill>
                  <a:latin typeface="微软雅黑" panose="020B0503020204020204" pitchFamily="34" charset="-122"/>
                  <a:ea typeface="微软雅黑" panose="020B0503020204020204" pitchFamily="34" charset="-122"/>
                </a:rPr>
                <a:t>OUR</a:t>
              </a:r>
              <a:endParaRPr lang="zh-CN" altLang="en-US" sz="1200" dirty="0">
                <a:solidFill>
                  <a:schemeClr val="bg1"/>
                </a:solidFill>
                <a:latin typeface="微软雅黑" panose="020B0503020204020204" pitchFamily="34" charset="-122"/>
                <a:ea typeface="微软雅黑" panose="020B0503020204020204" pitchFamily="34" charset="-122"/>
              </a:endParaRPr>
            </a:p>
          </p:txBody>
        </p:sp>
      </p:grpSp>
      <p:grpSp>
        <p:nvGrpSpPr>
          <p:cNvPr id="36" name="组合 35"/>
          <p:cNvGrpSpPr/>
          <p:nvPr/>
        </p:nvGrpSpPr>
        <p:grpSpPr>
          <a:xfrm>
            <a:off x="7695735" y="4736485"/>
            <a:ext cx="2802780" cy="595652"/>
            <a:chOff x="7719246" y="3880680"/>
            <a:chExt cx="2802780" cy="595652"/>
          </a:xfrm>
        </p:grpSpPr>
        <p:sp>
          <p:nvSpPr>
            <p:cNvPr id="22" name="矩形 21"/>
            <p:cNvSpPr/>
            <p:nvPr/>
          </p:nvSpPr>
          <p:spPr>
            <a:xfrm>
              <a:off x="7719246" y="4137778"/>
              <a:ext cx="2802780" cy="338554"/>
            </a:xfrm>
            <a:prstGeom prst="rect">
              <a:avLst/>
            </a:prstGeom>
            <a:ln>
              <a:noFill/>
            </a:ln>
          </p:spPr>
          <p:txBody>
            <a:bodyPr wrap="square">
              <a:spAutoFit/>
            </a:bodyPr>
            <a:lstStyle/>
            <a:p>
              <a:endParaRPr lang="zh-CN" altLang="en-US" sz="1600" b="0" i="0" dirty="0">
                <a:solidFill>
                  <a:schemeClr val="bg1"/>
                </a:solidFill>
                <a:effectLst/>
                <a:latin typeface="微软雅黑" panose="020B0503020204020204" pitchFamily="34" charset="-122"/>
                <a:ea typeface="微软雅黑" panose="020B0503020204020204" pitchFamily="34" charset="-122"/>
              </a:endParaRPr>
            </a:p>
          </p:txBody>
        </p:sp>
        <p:sp>
          <p:nvSpPr>
            <p:cNvPr id="45" name="矩形 44"/>
            <p:cNvSpPr/>
            <p:nvPr/>
          </p:nvSpPr>
          <p:spPr>
            <a:xfrm>
              <a:off x="7738529" y="3880680"/>
              <a:ext cx="184731" cy="246221"/>
            </a:xfrm>
            <a:prstGeom prst="rect">
              <a:avLst/>
            </a:prstGeom>
            <a:ln>
              <a:noFill/>
            </a:ln>
          </p:spPr>
          <p:txBody>
            <a:bodyPr wrap="none">
              <a:spAutoFit/>
            </a:bodyPr>
            <a:lstStyle/>
            <a:p>
              <a:endParaRPr lang="zh-CN" altLang="en-US" sz="1000" dirty="0">
                <a:solidFill>
                  <a:schemeClr val="bg1"/>
                </a:solidFill>
                <a:latin typeface="微软雅黑" panose="020B0503020204020204" pitchFamily="34" charset="-122"/>
                <a:ea typeface="微软雅黑" panose="020B0503020204020204" pitchFamily="34" charset="-122"/>
              </a:endParaRPr>
            </a:p>
          </p:txBody>
        </p:sp>
      </p:grpSp>
      <p:grpSp>
        <p:nvGrpSpPr>
          <p:cNvPr id="44" name="组合 43"/>
          <p:cNvGrpSpPr/>
          <p:nvPr/>
        </p:nvGrpSpPr>
        <p:grpSpPr>
          <a:xfrm>
            <a:off x="1125415" y="5542691"/>
            <a:ext cx="7952081" cy="95250"/>
            <a:chOff x="1125415" y="5542691"/>
            <a:chExt cx="7952081" cy="95250"/>
          </a:xfrm>
        </p:grpSpPr>
        <p:sp>
          <p:nvSpPr>
            <p:cNvPr id="40" name="矩形 39"/>
            <p:cNvSpPr/>
            <p:nvPr/>
          </p:nvSpPr>
          <p:spPr>
            <a:xfrm>
              <a:off x="1125415" y="5542691"/>
              <a:ext cx="95250" cy="9525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a:off x="8982246" y="5542691"/>
              <a:ext cx="95250" cy="9525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2" name="直接连接符 41"/>
            <p:cNvCxnSpPr/>
            <p:nvPr/>
          </p:nvCxnSpPr>
          <p:spPr>
            <a:xfrm>
              <a:off x="1332511" y="5590316"/>
              <a:ext cx="7537890" cy="0"/>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48" name="矩形 47"/>
          <p:cNvSpPr/>
          <p:nvPr/>
        </p:nvSpPr>
        <p:spPr>
          <a:xfrm>
            <a:off x="9123216" y="5398250"/>
            <a:ext cx="1938351" cy="400110"/>
          </a:xfrm>
          <a:prstGeom prst="rect">
            <a:avLst/>
          </a:prstGeom>
        </p:spPr>
        <p:txBody>
          <a:bodyPr wrap="none">
            <a:spAutoFit/>
          </a:bodyPr>
          <a:lstStyle/>
          <a:p>
            <a:r>
              <a:rPr lang="en-US" altLang="zh-CN" sz="2000" dirty="0">
                <a:solidFill>
                  <a:srgbClr val="00B0F0"/>
                </a:solidFill>
                <a:latin typeface="微软雅黑" panose="020B0503020204020204" pitchFamily="34" charset="-122"/>
                <a:ea typeface="微软雅黑" panose="020B0503020204020204" pitchFamily="34" charset="-122"/>
              </a:rPr>
              <a:t>OUR MISSION</a:t>
            </a:r>
            <a:endParaRPr lang="zh-CN" altLang="en-US" sz="2000" dirty="0">
              <a:solidFill>
                <a:srgbClr val="00B0F0"/>
              </a:solidFill>
              <a:latin typeface="微软雅黑" panose="020B0503020204020204" pitchFamily="34" charset="-122"/>
              <a:ea typeface="微软雅黑" panose="020B0503020204020204" pitchFamily="34" charset="-122"/>
            </a:endParaRPr>
          </a:p>
        </p:txBody>
      </p:sp>
      <p:grpSp>
        <p:nvGrpSpPr>
          <p:cNvPr id="4" name="组合 3"/>
          <p:cNvGrpSpPr/>
          <p:nvPr/>
        </p:nvGrpSpPr>
        <p:grpSpPr>
          <a:xfrm>
            <a:off x="1974507" y="1882811"/>
            <a:ext cx="6895894" cy="4270577"/>
            <a:chOff x="4223532" y="4536383"/>
            <a:chExt cx="6605018" cy="4170186"/>
          </a:xfrm>
        </p:grpSpPr>
        <p:sp>
          <p:nvSpPr>
            <p:cNvPr id="17" name="椭圆 16"/>
            <p:cNvSpPr/>
            <p:nvPr/>
          </p:nvSpPr>
          <p:spPr>
            <a:xfrm>
              <a:off x="6774942" y="4630890"/>
              <a:ext cx="4053608" cy="4075679"/>
            </a:xfrm>
            <a:prstGeom prst="ellipse">
              <a:avLst/>
            </a:prstGeom>
            <a:gradFill>
              <a:gsLst>
                <a:gs pos="0">
                  <a:srgbClr val="00B0F0"/>
                </a:gs>
                <a:gs pos="100000">
                  <a:srgbClr val="0070C0"/>
                </a:gs>
              </a:gsLst>
              <a:lin ang="5400000" scaled="1"/>
            </a:gradFill>
            <a:ln w="28575">
              <a:solidFill>
                <a:srgbClr val="A3E7FF"/>
              </a:solidFill>
            </a:ln>
            <a:effectLst>
              <a:glow rad="101600">
                <a:schemeClr val="bg1">
                  <a:alpha val="6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6300" dirty="0">
                  <a:solidFill>
                    <a:srgbClr val="FF6699"/>
                  </a:solidFill>
                </a:rPr>
                <a:t>Te</a:t>
              </a:r>
              <a:r>
                <a:rPr lang="en-US" altLang="zh-CN" sz="6300" dirty="0">
                  <a:solidFill>
                    <a:srgbClr val="7030A0"/>
                  </a:solidFill>
                </a:rPr>
                <a:t>du.cn</a:t>
              </a:r>
            </a:p>
            <a:p>
              <a:pPr algn="ctr"/>
              <a:r>
                <a:rPr lang="zh-CN" altLang="en-US" sz="3500" dirty="0">
                  <a:solidFill>
                    <a:srgbClr val="FFFF00"/>
                  </a:solidFill>
                </a:rPr>
                <a:t>    达内教育</a:t>
              </a:r>
            </a:p>
          </p:txBody>
        </p:sp>
        <p:sp>
          <p:nvSpPr>
            <p:cNvPr id="25" name="文本框 24"/>
            <p:cNvSpPr txBox="1"/>
            <p:nvPr/>
          </p:nvSpPr>
          <p:spPr>
            <a:xfrm>
              <a:off x="4223532" y="4536383"/>
              <a:ext cx="184731" cy="923330"/>
            </a:xfrm>
            <a:prstGeom prst="rect">
              <a:avLst/>
            </a:prstGeom>
            <a:noFill/>
            <a:effectLst>
              <a:glow>
                <a:schemeClr val="accent1">
                  <a:alpha val="40000"/>
                </a:schemeClr>
              </a:glow>
            </a:effectLst>
          </p:spPr>
          <p:txBody>
            <a:bodyPr wrap="none" rtlCol="0">
              <a:spAutoFit/>
            </a:bodyPr>
            <a:lstStyle/>
            <a:p>
              <a:endParaRPr lang="zh-CN" altLang="en-US" sz="5400" b="1" dirty="0">
                <a:solidFill>
                  <a:schemeClr val="bg1"/>
                </a:solidFill>
                <a:effectLst>
                  <a:glow rad="63500">
                    <a:schemeClr val="bg1">
                      <a:alpha val="41000"/>
                    </a:schemeClr>
                  </a:glow>
                </a:effectLst>
                <a:latin typeface="Century Gothic" panose="020B0502020202020204" pitchFamily="34" charset="0"/>
                <a:ea typeface="微软雅黑" panose="020B0503020204020204" pitchFamily="34" charset="-122"/>
              </a:endParaRPr>
            </a:p>
          </p:txBody>
        </p:sp>
        <p:sp>
          <p:nvSpPr>
            <p:cNvPr id="26" name="文本框 25"/>
            <p:cNvSpPr txBox="1"/>
            <p:nvPr/>
          </p:nvSpPr>
          <p:spPr>
            <a:xfrm>
              <a:off x="6003633" y="5351789"/>
              <a:ext cx="184730" cy="477054"/>
            </a:xfrm>
            <a:prstGeom prst="rect">
              <a:avLst/>
            </a:prstGeom>
            <a:noFill/>
            <a:effectLst>
              <a:glow>
                <a:schemeClr val="accent1">
                  <a:alpha val="40000"/>
                </a:schemeClr>
              </a:glow>
            </a:effectLst>
          </p:spPr>
          <p:txBody>
            <a:bodyPr wrap="none" rtlCol="0">
              <a:spAutoFit/>
            </a:bodyPr>
            <a:lstStyle/>
            <a:p>
              <a:pPr algn="ctr"/>
              <a:endParaRPr lang="zh-CN" altLang="en-US" sz="2500" dirty="0">
                <a:ln w="0">
                  <a:noFill/>
                </a:ln>
                <a:solidFill>
                  <a:schemeClr val="bg1"/>
                </a:solidFill>
                <a:effectLst>
                  <a:glow rad="63500">
                    <a:schemeClr val="bg1">
                      <a:alpha val="41000"/>
                    </a:schemeClr>
                  </a:glow>
                </a:effectLst>
                <a:latin typeface="Century Gothic" panose="020B0502020202020204" pitchFamily="34" charset="0"/>
                <a:ea typeface="微软雅黑" panose="020B0503020204020204" pitchFamily="34" charset="-122"/>
              </a:endParaRPr>
            </a:p>
          </p:txBody>
        </p:sp>
      </p:grpSp>
      <p:pic>
        <p:nvPicPr>
          <p:cNvPr id="62" name="gesture_slide" descr="F:\PPT\PPT-5\PPT-052-企业PPT宣传片\img\double_fingers.png"/>
          <p:cNvPicPr>
            <a:picLocks noChangeAspect="1" noChangeArrowheads="1"/>
          </p:cNvPicPr>
          <p:nvPr/>
        </p:nvPicPr>
        <p:blipFill>
          <a:blip r:embed="rId2" cstate="print">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rcRect/>
          <a:stretch>
            <a:fillRect/>
          </a:stretch>
        </p:blipFill>
        <p:spPr bwMode="auto">
          <a:xfrm rot="616501">
            <a:off x="6560846" y="4847124"/>
            <a:ext cx="2390134" cy="30143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6461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40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4000"/>
                                        <p:tgtEl>
                                          <p:spTgt spid="4"/>
                                        </p:tgtEl>
                                      </p:cBhvr>
                                    </p:animEffect>
                                  </p:childTnLst>
                                </p:cTn>
                              </p:par>
                              <p:par>
                                <p:cTn id="8" presetID="23" presetClass="entr" presetSubtype="32" fill="hold" nodeType="withEffect">
                                  <p:stCondLst>
                                    <p:cond delay="14000"/>
                                  </p:stCondLst>
                                  <p:childTnLst>
                                    <p:set>
                                      <p:cBhvr>
                                        <p:cTn id="9" dur="1" fill="hold">
                                          <p:stCondLst>
                                            <p:cond delay="0"/>
                                          </p:stCondLst>
                                        </p:cTn>
                                        <p:tgtEl>
                                          <p:spTgt spid="4"/>
                                        </p:tgtEl>
                                        <p:attrNameLst>
                                          <p:attrName>style.visibility</p:attrName>
                                        </p:attrNameLst>
                                      </p:cBhvr>
                                      <p:to>
                                        <p:strVal val="visible"/>
                                      </p:to>
                                    </p:set>
                                    <p:anim calcmode="lin" valueType="num">
                                      <p:cBhvr>
                                        <p:cTn id="10" dur="4000" fill="hold"/>
                                        <p:tgtEl>
                                          <p:spTgt spid="4"/>
                                        </p:tgtEl>
                                        <p:attrNameLst>
                                          <p:attrName>ppt_w</p:attrName>
                                        </p:attrNameLst>
                                      </p:cBhvr>
                                      <p:tavLst>
                                        <p:tav tm="0">
                                          <p:val>
                                            <p:strVal val="4*#ppt_w"/>
                                          </p:val>
                                        </p:tav>
                                        <p:tav tm="100000">
                                          <p:val>
                                            <p:strVal val="#ppt_w"/>
                                          </p:val>
                                        </p:tav>
                                      </p:tavLst>
                                    </p:anim>
                                    <p:anim calcmode="lin" valueType="num">
                                      <p:cBhvr>
                                        <p:cTn id="11" dur="4000" fill="hold"/>
                                        <p:tgtEl>
                                          <p:spTgt spid="4"/>
                                        </p:tgtEl>
                                        <p:attrNameLst>
                                          <p:attrName>ppt_h</p:attrName>
                                        </p:attrNameLst>
                                      </p:cBhvr>
                                      <p:tavLst>
                                        <p:tav tm="0">
                                          <p:val>
                                            <p:strVal val="4*#ppt_h"/>
                                          </p:val>
                                        </p:tav>
                                        <p:tav tm="100000">
                                          <p:val>
                                            <p:strVal val="#ppt_h"/>
                                          </p:val>
                                        </p:tav>
                                      </p:tavLst>
                                    </p:anim>
                                  </p:childTnLst>
                                </p:cTn>
                              </p:par>
                              <p:par>
                                <p:cTn id="12" presetID="64" presetClass="path" presetSubtype="0" fill="hold" nodeType="withEffect">
                                  <p:stCondLst>
                                    <p:cond delay="18000"/>
                                  </p:stCondLst>
                                  <p:childTnLst>
                                    <p:animMotion origin="layout" path="M 0 1.11111E-6 L 0 -0.03704 " pathEditMode="relative" rAng="0" ptsTypes="AA">
                                      <p:cBhvr>
                                        <p:cTn id="13" dur="9500" fill="hold"/>
                                        <p:tgtEl>
                                          <p:spTgt spid="4"/>
                                        </p:tgtEl>
                                        <p:attrNameLst>
                                          <p:attrName>ppt_x</p:attrName>
                                          <p:attrName>ppt_y</p:attrName>
                                        </p:attrNameLst>
                                      </p:cBhvr>
                                      <p:rCtr x="0" y="-1852"/>
                                    </p:animMotion>
                                  </p:childTnLst>
                                </p:cTn>
                              </p:par>
                              <p:par>
                                <p:cTn id="14" presetID="6" presetClass="emph" presetSubtype="0" fill="hold" nodeType="withEffect">
                                  <p:stCondLst>
                                    <p:cond delay="18000"/>
                                  </p:stCondLst>
                                  <p:childTnLst>
                                    <p:animScale>
                                      <p:cBhvr>
                                        <p:cTn id="15" dur="9500" fill="hold"/>
                                        <p:tgtEl>
                                          <p:spTgt spid="4"/>
                                        </p:tgtEl>
                                      </p:cBhvr>
                                      <p:by x="80000" y="80000"/>
                                    </p:animScale>
                                  </p:childTnLst>
                                </p:cTn>
                              </p:par>
                              <p:par>
                                <p:cTn id="16" presetID="22" presetClass="entr" presetSubtype="1" fill="hold" grpId="0" nodeType="withEffect">
                                  <p:stCondLst>
                                    <p:cond delay="2500"/>
                                  </p:stCondLst>
                                  <p:childTnLst>
                                    <p:set>
                                      <p:cBhvr>
                                        <p:cTn id="17" dur="1" fill="hold">
                                          <p:stCondLst>
                                            <p:cond delay="0"/>
                                          </p:stCondLst>
                                        </p:cTn>
                                        <p:tgtEl>
                                          <p:spTgt spid="14"/>
                                        </p:tgtEl>
                                        <p:attrNameLst>
                                          <p:attrName>style.visibility</p:attrName>
                                        </p:attrNameLst>
                                      </p:cBhvr>
                                      <p:to>
                                        <p:strVal val="visible"/>
                                      </p:to>
                                    </p:set>
                                    <p:animEffect transition="in" filter="wipe(up)">
                                      <p:cBhvr>
                                        <p:cTn id="18" dur="500"/>
                                        <p:tgtEl>
                                          <p:spTgt spid="14"/>
                                        </p:tgtEl>
                                      </p:cBhvr>
                                    </p:animEffect>
                                  </p:childTnLst>
                                </p:cTn>
                              </p:par>
                              <p:par>
                                <p:cTn id="19" presetID="16" presetClass="entr" presetSubtype="37" fill="hold" grpId="0" nodeType="withEffect">
                                  <p:stCondLst>
                                    <p:cond delay="3000"/>
                                  </p:stCondLst>
                                  <p:childTnLst>
                                    <p:set>
                                      <p:cBhvr>
                                        <p:cTn id="20" dur="1" fill="hold">
                                          <p:stCondLst>
                                            <p:cond delay="0"/>
                                          </p:stCondLst>
                                        </p:cTn>
                                        <p:tgtEl>
                                          <p:spTgt spid="8"/>
                                        </p:tgtEl>
                                        <p:attrNameLst>
                                          <p:attrName>style.visibility</p:attrName>
                                        </p:attrNameLst>
                                      </p:cBhvr>
                                      <p:to>
                                        <p:strVal val="visible"/>
                                      </p:to>
                                    </p:set>
                                    <p:animEffect transition="in" filter="barn(outVertical)">
                                      <p:cBhvr>
                                        <p:cTn id="21" dur="1000"/>
                                        <p:tgtEl>
                                          <p:spTgt spid="8"/>
                                        </p:tgtEl>
                                      </p:cBhvr>
                                    </p:animEffect>
                                  </p:childTnLst>
                                </p:cTn>
                              </p:par>
                              <p:par>
                                <p:cTn id="22" presetID="27" presetClass="emph" presetSubtype="0" repeatCount="3000" fill="remove" grpId="1" nodeType="withEffect">
                                  <p:stCondLst>
                                    <p:cond delay="4250"/>
                                  </p:stCondLst>
                                  <p:childTnLst>
                                    <p:animClr clrSpc="rgb" dir="cw">
                                      <p:cBhvr override="childStyle">
                                        <p:cTn id="23" dur="150" autoRev="1" fill="remove"/>
                                        <p:tgtEl>
                                          <p:spTgt spid="8"/>
                                        </p:tgtEl>
                                        <p:attrNameLst>
                                          <p:attrName>style.color</p:attrName>
                                        </p:attrNameLst>
                                      </p:cBhvr>
                                      <p:to>
                                        <a:srgbClr val="FF0000"/>
                                      </p:to>
                                    </p:animClr>
                                    <p:animClr clrSpc="rgb" dir="cw">
                                      <p:cBhvr>
                                        <p:cTn id="24" dur="150" autoRev="1" fill="remove"/>
                                        <p:tgtEl>
                                          <p:spTgt spid="8"/>
                                        </p:tgtEl>
                                        <p:attrNameLst>
                                          <p:attrName>fillcolor</p:attrName>
                                        </p:attrNameLst>
                                      </p:cBhvr>
                                      <p:to>
                                        <a:srgbClr val="FF0000"/>
                                      </p:to>
                                    </p:animClr>
                                    <p:set>
                                      <p:cBhvr>
                                        <p:cTn id="25" dur="150" autoRev="1" fill="remove"/>
                                        <p:tgtEl>
                                          <p:spTgt spid="8"/>
                                        </p:tgtEl>
                                        <p:attrNameLst>
                                          <p:attrName>fill.type</p:attrName>
                                        </p:attrNameLst>
                                      </p:cBhvr>
                                      <p:to>
                                        <p:strVal val="solid"/>
                                      </p:to>
                                    </p:set>
                                    <p:set>
                                      <p:cBhvr>
                                        <p:cTn id="26" dur="150" autoRev="1" fill="remove"/>
                                        <p:tgtEl>
                                          <p:spTgt spid="8"/>
                                        </p:tgtEl>
                                        <p:attrNameLst>
                                          <p:attrName>fill.on</p:attrName>
                                        </p:attrNameLst>
                                      </p:cBhvr>
                                      <p:to>
                                        <p:strVal val="true"/>
                                      </p:to>
                                    </p:set>
                                  </p:childTnLst>
                                </p:cTn>
                              </p:par>
                              <p:par>
                                <p:cTn id="27" presetID="22" presetClass="entr" presetSubtype="8" fill="hold" grpId="0" nodeType="withEffect">
                                  <p:stCondLst>
                                    <p:cond delay="3500"/>
                                  </p:stCondLst>
                                  <p:childTnLst>
                                    <p:set>
                                      <p:cBhvr>
                                        <p:cTn id="28" dur="1" fill="hold">
                                          <p:stCondLst>
                                            <p:cond delay="0"/>
                                          </p:stCondLst>
                                        </p:cTn>
                                        <p:tgtEl>
                                          <p:spTgt spid="18"/>
                                        </p:tgtEl>
                                        <p:attrNameLst>
                                          <p:attrName>style.visibility</p:attrName>
                                        </p:attrNameLst>
                                      </p:cBhvr>
                                      <p:to>
                                        <p:strVal val="visible"/>
                                      </p:to>
                                    </p:set>
                                    <p:animEffect transition="in" filter="wipe(left)">
                                      <p:cBhvr>
                                        <p:cTn id="29" dur="500"/>
                                        <p:tgtEl>
                                          <p:spTgt spid="18"/>
                                        </p:tgtEl>
                                      </p:cBhvr>
                                    </p:animEffect>
                                  </p:childTnLst>
                                </p:cTn>
                              </p:par>
                              <p:par>
                                <p:cTn id="30" presetID="26" presetClass="emph" presetSubtype="0" fill="hold" grpId="1" nodeType="withEffect">
                                  <p:stCondLst>
                                    <p:cond delay="4500"/>
                                  </p:stCondLst>
                                  <p:childTnLst>
                                    <p:animEffect transition="out" filter="fade">
                                      <p:cBhvr>
                                        <p:cTn id="31" dur="500" tmFilter="0, 0; .2, .5; .8, .5; 1, 0"/>
                                        <p:tgtEl>
                                          <p:spTgt spid="18"/>
                                        </p:tgtEl>
                                      </p:cBhvr>
                                    </p:animEffect>
                                    <p:animScale>
                                      <p:cBhvr>
                                        <p:cTn id="32" dur="250" autoRev="1" fill="hold"/>
                                        <p:tgtEl>
                                          <p:spTgt spid="18"/>
                                        </p:tgtEl>
                                      </p:cBhvr>
                                      <p:by x="105000" y="105000"/>
                                    </p:animScale>
                                  </p:childTnLst>
                                </p:cTn>
                              </p:par>
                              <p:par>
                                <p:cTn id="33" presetID="12" presetClass="entr" presetSubtype="4" fill="hold" grpId="0" nodeType="withEffect">
                                  <p:stCondLst>
                                    <p:cond delay="3750"/>
                                  </p:stCondLst>
                                  <p:iterate type="wd">
                                    <p:tmPct val="10000"/>
                                  </p:iterate>
                                  <p:childTnLst>
                                    <p:set>
                                      <p:cBhvr>
                                        <p:cTn id="34" dur="1" fill="hold">
                                          <p:stCondLst>
                                            <p:cond delay="0"/>
                                          </p:stCondLst>
                                        </p:cTn>
                                        <p:tgtEl>
                                          <p:spTgt spid="10"/>
                                        </p:tgtEl>
                                        <p:attrNameLst>
                                          <p:attrName>style.visibility</p:attrName>
                                        </p:attrNameLst>
                                      </p:cBhvr>
                                      <p:to>
                                        <p:strVal val="visible"/>
                                      </p:to>
                                    </p:set>
                                    <p:anim calcmode="lin" valueType="num">
                                      <p:cBhvr additive="base">
                                        <p:cTn id="35" dur="500"/>
                                        <p:tgtEl>
                                          <p:spTgt spid="10"/>
                                        </p:tgtEl>
                                        <p:attrNameLst>
                                          <p:attrName>ppt_y</p:attrName>
                                        </p:attrNameLst>
                                      </p:cBhvr>
                                      <p:tavLst>
                                        <p:tav tm="0">
                                          <p:val>
                                            <p:strVal val="#ppt_y+#ppt_h*1.125000"/>
                                          </p:val>
                                        </p:tav>
                                        <p:tav tm="100000">
                                          <p:val>
                                            <p:strVal val="#ppt_y"/>
                                          </p:val>
                                        </p:tav>
                                      </p:tavLst>
                                    </p:anim>
                                    <p:animEffect transition="in" filter="wipe(up)">
                                      <p:cBhvr>
                                        <p:cTn id="36" dur="500"/>
                                        <p:tgtEl>
                                          <p:spTgt spid="10"/>
                                        </p:tgtEl>
                                      </p:cBhvr>
                                    </p:animEffect>
                                  </p:childTnLst>
                                </p:cTn>
                              </p:par>
                              <p:par>
                                <p:cTn id="37" presetID="26" presetClass="emph" presetSubtype="0" fill="hold" grpId="1" nodeType="withEffect">
                                  <p:stCondLst>
                                    <p:cond delay="4500"/>
                                  </p:stCondLst>
                                  <p:iterate type="wd">
                                    <p:tmPct val="0"/>
                                  </p:iterate>
                                  <p:childTnLst>
                                    <p:animEffect transition="out" filter="fade">
                                      <p:cBhvr>
                                        <p:cTn id="38" dur="500" tmFilter="0, 0; .2, .5; .8, .5; 1, 0"/>
                                        <p:tgtEl>
                                          <p:spTgt spid="10"/>
                                        </p:tgtEl>
                                      </p:cBhvr>
                                    </p:animEffect>
                                    <p:animScale>
                                      <p:cBhvr>
                                        <p:cTn id="39" dur="250" autoRev="1" fill="hold"/>
                                        <p:tgtEl>
                                          <p:spTgt spid="10"/>
                                        </p:tgtEl>
                                      </p:cBhvr>
                                      <p:by x="105000" y="105000"/>
                                    </p:animScale>
                                  </p:childTnLst>
                                </p:cTn>
                              </p:par>
                              <p:par>
                                <p:cTn id="40" presetID="12" presetClass="entr" presetSubtype="1" fill="hold" grpId="0" nodeType="withEffect">
                                  <p:stCondLst>
                                    <p:cond delay="4000"/>
                                  </p:stCondLst>
                                  <p:iterate type="lt">
                                    <p:tmPct val="10000"/>
                                  </p:iterate>
                                  <p:childTnLst>
                                    <p:set>
                                      <p:cBhvr>
                                        <p:cTn id="41" dur="1" fill="hold">
                                          <p:stCondLst>
                                            <p:cond delay="0"/>
                                          </p:stCondLst>
                                        </p:cTn>
                                        <p:tgtEl>
                                          <p:spTgt spid="19"/>
                                        </p:tgtEl>
                                        <p:attrNameLst>
                                          <p:attrName>style.visibility</p:attrName>
                                        </p:attrNameLst>
                                      </p:cBhvr>
                                      <p:to>
                                        <p:strVal val="visible"/>
                                      </p:to>
                                    </p:set>
                                    <p:anim calcmode="lin" valueType="num">
                                      <p:cBhvr additive="base">
                                        <p:cTn id="42" dur="500"/>
                                        <p:tgtEl>
                                          <p:spTgt spid="19"/>
                                        </p:tgtEl>
                                        <p:attrNameLst>
                                          <p:attrName>ppt_y</p:attrName>
                                        </p:attrNameLst>
                                      </p:cBhvr>
                                      <p:tavLst>
                                        <p:tav tm="0">
                                          <p:val>
                                            <p:strVal val="#ppt_y-#ppt_h*1.125000"/>
                                          </p:val>
                                        </p:tav>
                                        <p:tav tm="100000">
                                          <p:val>
                                            <p:strVal val="#ppt_y"/>
                                          </p:val>
                                        </p:tav>
                                      </p:tavLst>
                                    </p:anim>
                                    <p:animEffect transition="in" filter="wipe(down)">
                                      <p:cBhvr>
                                        <p:cTn id="43" dur="500"/>
                                        <p:tgtEl>
                                          <p:spTgt spid="19"/>
                                        </p:tgtEl>
                                      </p:cBhvr>
                                    </p:animEffect>
                                  </p:childTnLst>
                                </p:cTn>
                              </p:par>
                              <p:par>
                                <p:cTn id="44" presetID="26" presetClass="emph" presetSubtype="0" fill="hold" grpId="1" nodeType="withEffect">
                                  <p:stCondLst>
                                    <p:cond delay="4750"/>
                                  </p:stCondLst>
                                  <p:iterate type="lt">
                                    <p:tmPct val="0"/>
                                  </p:iterate>
                                  <p:childTnLst>
                                    <p:animEffect transition="out" filter="fade">
                                      <p:cBhvr>
                                        <p:cTn id="45" dur="500" tmFilter="0, 0; .2, .5; .8, .5; 1, 0"/>
                                        <p:tgtEl>
                                          <p:spTgt spid="19"/>
                                        </p:tgtEl>
                                      </p:cBhvr>
                                    </p:animEffect>
                                    <p:animScale>
                                      <p:cBhvr>
                                        <p:cTn id="46" dur="250" autoRev="1" fill="hold"/>
                                        <p:tgtEl>
                                          <p:spTgt spid="19"/>
                                        </p:tgtEl>
                                      </p:cBhvr>
                                      <p:by x="105000" y="105000"/>
                                    </p:animScale>
                                  </p:childTnLst>
                                </p:cTn>
                              </p:par>
                              <p:par>
                                <p:cTn id="47" presetID="12" presetClass="exit" presetSubtype="4" fill="hold" grpId="2" nodeType="withEffect">
                                  <p:stCondLst>
                                    <p:cond delay="5500"/>
                                  </p:stCondLst>
                                  <p:iterate type="wd">
                                    <p:tmPct val="0"/>
                                  </p:iterate>
                                  <p:childTnLst>
                                    <p:anim calcmode="lin" valueType="num">
                                      <p:cBhvr additive="base">
                                        <p:cTn id="48" dur="500"/>
                                        <p:tgtEl>
                                          <p:spTgt spid="10"/>
                                        </p:tgtEl>
                                        <p:attrNameLst>
                                          <p:attrName>ppt_y</p:attrName>
                                        </p:attrNameLst>
                                      </p:cBhvr>
                                      <p:tavLst>
                                        <p:tav tm="0">
                                          <p:val>
                                            <p:strVal val="#ppt_y"/>
                                          </p:val>
                                        </p:tav>
                                        <p:tav tm="100000">
                                          <p:val>
                                            <p:strVal val="#ppt_y+#ppt_h*1.125000"/>
                                          </p:val>
                                        </p:tav>
                                      </p:tavLst>
                                    </p:anim>
                                    <p:animEffect transition="out" filter="wipe(down)">
                                      <p:cBhvr>
                                        <p:cTn id="49" dur="500"/>
                                        <p:tgtEl>
                                          <p:spTgt spid="10"/>
                                        </p:tgtEl>
                                      </p:cBhvr>
                                    </p:animEffect>
                                    <p:set>
                                      <p:cBhvr>
                                        <p:cTn id="50" dur="1" fill="hold">
                                          <p:stCondLst>
                                            <p:cond delay="499"/>
                                          </p:stCondLst>
                                        </p:cTn>
                                        <p:tgtEl>
                                          <p:spTgt spid="10"/>
                                        </p:tgtEl>
                                        <p:attrNameLst>
                                          <p:attrName>style.visibility</p:attrName>
                                        </p:attrNameLst>
                                      </p:cBhvr>
                                      <p:to>
                                        <p:strVal val="hidden"/>
                                      </p:to>
                                    </p:set>
                                  </p:childTnLst>
                                </p:cTn>
                              </p:par>
                              <p:par>
                                <p:cTn id="51" presetID="12" presetClass="exit" presetSubtype="1" fill="hold" grpId="2" nodeType="withEffect">
                                  <p:stCondLst>
                                    <p:cond delay="5500"/>
                                  </p:stCondLst>
                                  <p:iterate type="lt">
                                    <p:tmPct val="0"/>
                                  </p:iterate>
                                  <p:childTnLst>
                                    <p:anim calcmode="lin" valueType="num">
                                      <p:cBhvr additive="base">
                                        <p:cTn id="52" dur="500"/>
                                        <p:tgtEl>
                                          <p:spTgt spid="19"/>
                                        </p:tgtEl>
                                        <p:attrNameLst>
                                          <p:attrName>ppt_y</p:attrName>
                                        </p:attrNameLst>
                                      </p:cBhvr>
                                      <p:tavLst>
                                        <p:tav tm="0">
                                          <p:val>
                                            <p:strVal val="#ppt_y"/>
                                          </p:val>
                                        </p:tav>
                                        <p:tav tm="100000">
                                          <p:val>
                                            <p:strVal val="#ppt_y-#ppt_h*1.125000"/>
                                          </p:val>
                                        </p:tav>
                                      </p:tavLst>
                                    </p:anim>
                                    <p:animEffect transition="out" filter="wipe(up)">
                                      <p:cBhvr>
                                        <p:cTn id="53" dur="500"/>
                                        <p:tgtEl>
                                          <p:spTgt spid="19"/>
                                        </p:tgtEl>
                                      </p:cBhvr>
                                    </p:animEffect>
                                    <p:set>
                                      <p:cBhvr>
                                        <p:cTn id="54" dur="1" fill="hold">
                                          <p:stCondLst>
                                            <p:cond delay="499"/>
                                          </p:stCondLst>
                                        </p:cTn>
                                        <p:tgtEl>
                                          <p:spTgt spid="19"/>
                                        </p:tgtEl>
                                        <p:attrNameLst>
                                          <p:attrName>style.visibility</p:attrName>
                                        </p:attrNameLst>
                                      </p:cBhvr>
                                      <p:to>
                                        <p:strVal val="hidden"/>
                                      </p:to>
                                    </p:set>
                                  </p:childTnLst>
                                </p:cTn>
                              </p:par>
                              <p:par>
                                <p:cTn id="55" presetID="16" presetClass="exit" presetSubtype="21" fill="hold" grpId="2" nodeType="withEffect">
                                  <p:stCondLst>
                                    <p:cond delay="6000"/>
                                  </p:stCondLst>
                                  <p:childTnLst>
                                    <p:animEffect transition="out" filter="barn(inVertical)">
                                      <p:cBhvr>
                                        <p:cTn id="56" dur="500"/>
                                        <p:tgtEl>
                                          <p:spTgt spid="8"/>
                                        </p:tgtEl>
                                      </p:cBhvr>
                                    </p:animEffect>
                                    <p:set>
                                      <p:cBhvr>
                                        <p:cTn id="57" dur="1" fill="hold">
                                          <p:stCondLst>
                                            <p:cond delay="499"/>
                                          </p:stCondLst>
                                        </p:cTn>
                                        <p:tgtEl>
                                          <p:spTgt spid="8"/>
                                        </p:tgtEl>
                                        <p:attrNameLst>
                                          <p:attrName>style.visibility</p:attrName>
                                        </p:attrNameLst>
                                      </p:cBhvr>
                                      <p:to>
                                        <p:strVal val="hidden"/>
                                      </p:to>
                                    </p:set>
                                  </p:childTnLst>
                                </p:cTn>
                              </p:par>
                              <p:par>
                                <p:cTn id="58" presetID="16" presetClass="exit" presetSubtype="21" fill="hold" grpId="2" nodeType="withEffect">
                                  <p:stCondLst>
                                    <p:cond delay="6000"/>
                                  </p:stCondLst>
                                  <p:childTnLst>
                                    <p:animEffect transition="out" filter="barn(inVertical)">
                                      <p:cBhvr>
                                        <p:cTn id="59" dur="500"/>
                                        <p:tgtEl>
                                          <p:spTgt spid="18"/>
                                        </p:tgtEl>
                                      </p:cBhvr>
                                    </p:animEffect>
                                    <p:set>
                                      <p:cBhvr>
                                        <p:cTn id="60" dur="1" fill="hold">
                                          <p:stCondLst>
                                            <p:cond delay="499"/>
                                          </p:stCondLst>
                                        </p:cTn>
                                        <p:tgtEl>
                                          <p:spTgt spid="18"/>
                                        </p:tgtEl>
                                        <p:attrNameLst>
                                          <p:attrName>style.visibility</p:attrName>
                                        </p:attrNameLst>
                                      </p:cBhvr>
                                      <p:to>
                                        <p:strVal val="hidden"/>
                                      </p:to>
                                    </p:set>
                                  </p:childTnLst>
                                </p:cTn>
                              </p:par>
                              <p:par>
                                <p:cTn id="61" presetID="22" presetClass="exit" presetSubtype="4" fill="hold" grpId="1" nodeType="withEffect">
                                  <p:stCondLst>
                                    <p:cond delay="6500"/>
                                  </p:stCondLst>
                                  <p:childTnLst>
                                    <p:animEffect transition="out" filter="wipe(down)">
                                      <p:cBhvr>
                                        <p:cTn id="62" dur="500"/>
                                        <p:tgtEl>
                                          <p:spTgt spid="14"/>
                                        </p:tgtEl>
                                      </p:cBhvr>
                                    </p:animEffect>
                                    <p:set>
                                      <p:cBhvr>
                                        <p:cTn id="63" dur="1" fill="hold">
                                          <p:stCondLst>
                                            <p:cond delay="499"/>
                                          </p:stCondLst>
                                        </p:cTn>
                                        <p:tgtEl>
                                          <p:spTgt spid="14"/>
                                        </p:tgtEl>
                                        <p:attrNameLst>
                                          <p:attrName>style.visibility</p:attrName>
                                        </p:attrNameLst>
                                      </p:cBhvr>
                                      <p:to>
                                        <p:strVal val="hidden"/>
                                      </p:to>
                                    </p:set>
                                  </p:childTnLst>
                                </p:cTn>
                              </p:par>
                              <p:par>
                                <p:cTn id="64" presetID="10" presetClass="entr" presetSubtype="0" fill="hold" grpId="0" nodeType="withEffect">
                                  <p:stCondLst>
                                    <p:cond delay="6000"/>
                                  </p:stCondLst>
                                  <p:childTnLst>
                                    <p:set>
                                      <p:cBhvr>
                                        <p:cTn id="65" dur="1" fill="hold">
                                          <p:stCondLst>
                                            <p:cond delay="0"/>
                                          </p:stCondLst>
                                        </p:cTn>
                                        <p:tgtEl>
                                          <p:spTgt spid="28"/>
                                        </p:tgtEl>
                                        <p:attrNameLst>
                                          <p:attrName>style.visibility</p:attrName>
                                        </p:attrNameLst>
                                      </p:cBhvr>
                                      <p:to>
                                        <p:strVal val="visible"/>
                                      </p:to>
                                    </p:set>
                                    <p:animEffect transition="in" filter="fade">
                                      <p:cBhvr>
                                        <p:cTn id="66" dur="250"/>
                                        <p:tgtEl>
                                          <p:spTgt spid="28"/>
                                        </p:tgtEl>
                                      </p:cBhvr>
                                    </p:animEffect>
                                  </p:childTnLst>
                                </p:cTn>
                              </p:par>
                              <p:par>
                                <p:cTn id="67" presetID="10" presetClass="exit" presetSubtype="0" fill="hold" grpId="1" nodeType="withEffect">
                                  <p:stCondLst>
                                    <p:cond delay="6250"/>
                                  </p:stCondLst>
                                  <p:childTnLst>
                                    <p:animEffect transition="out" filter="fade">
                                      <p:cBhvr>
                                        <p:cTn id="68" dur="250"/>
                                        <p:tgtEl>
                                          <p:spTgt spid="28"/>
                                        </p:tgtEl>
                                      </p:cBhvr>
                                    </p:animEffect>
                                    <p:set>
                                      <p:cBhvr>
                                        <p:cTn id="69" dur="1" fill="hold">
                                          <p:stCondLst>
                                            <p:cond delay="249"/>
                                          </p:stCondLst>
                                        </p:cTn>
                                        <p:tgtEl>
                                          <p:spTgt spid="28"/>
                                        </p:tgtEl>
                                        <p:attrNameLst>
                                          <p:attrName>style.visibility</p:attrName>
                                        </p:attrNameLst>
                                      </p:cBhvr>
                                      <p:to>
                                        <p:strVal val="hidden"/>
                                      </p:to>
                                    </p:set>
                                  </p:childTnLst>
                                </p:cTn>
                              </p:par>
                              <p:par>
                                <p:cTn id="70" presetID="10" presetClass="entr" presetSubtype="0" fill="hold" grpId="2" nodeType="withEffect">
                                  <p:stCondLst>
                                    <p:cond delay="6500"/>
                                  </p:stCondLst>
                                  <p:childTnLst>
                                    <p:set>
                                      <p:cBhvr>
                                        <p:cTn id="71" dur="1" fill="hold">
                                          <p:stCondLst>
                                            <p:cond delay="0"/>
                                          </p:stCondLst>
                                        </p:cTn>
                                        <p:tgtEl>
                                          <p:spTgt spid="28"/>
                                        </p:tgtEl>
                                        <p:attrNameLst>
                                          <p:attrName>style.visibility</p:attrName>
                                        </p:attrNameLst>
                                      </p:cBhvr>
                                      <p:to>
                                        <p:strVal val="visible"/>
                                      </p:to>
                                    </p:set>
                                    <p:animEffect transition="in" filter="fade">
                                      <p:cBhvr>
                                        <p:cTn id="72" dur="100"/>
                                        <p:tgtEl>
                                          <p:spTgt spid="28"/>
                                        </p:tgtEl>
                                      </p:cBhvr>
                                    </p:animEffect>
                                  </p:childTnLst>
                                </p:cTn>
                              </p:par>
                              <p:par>
                                <p:cTn id="73" presetID="10" presetClass="exit" presetSubtype="0" fill="hold" grpId="3" nodeType="withEffect">
                                  <p:stCondLst>
                                    <p:cond delay="6600"/>
                                  </p:stCondLst>
                                  <p:childTnLst>
                                    <p:animEffect transition="out" filter="fade">
                                      <p:cBhvr>
                                        <p:cTn id="74" dur="100"/>
                                        <p:tgtEl>
                                          <p:spTgt spid="28"/>
                                        </p:tgtEl>
                                      </p:cBhvr>
                                    </p:animEffect>
                                    <p:set>
                                      <p:cBhvr>
                                        <p:cTn id="75" dur="1" fill="hold">
                                          <p:stCondLst>
                                            <p:cond delay="99"/>
                                          </p:stCondLst>
                                        </p:cTn>
                                        <p:tgtEl>
                                          <p:spTgt spid="28"/>
                                        </p:tgtEl>
                                        <p:attrNameLst>
                                          <p:attrName>style.visibility</p:attrName>
                                        </p:attrNameLst>
                                      </p:cBhvr>
                                      <p:to>
                                        <p:strVal val="hidden"/>
                                      </p:to>
                                    </p:set>
                                  </p:childTnLst>
                                </p:cTn>
                              </p:par>
                              <p:par>
                                <p:cTn id="76" presetID="10" presetClass="entr" presetSubtype="0" fill="hold" grpId="4" nodeType="withEffect">
                                  <p:stCondLst>
                                    <p:cond delay="6700"/>
                                  </p:stCondLst>
                                  <p:childTnLst>
                                    <p:set>
                                      <p:cBhvr>
                                        <p:cTn id="77" dur="1" fill="hold">
                                          <p:stCondLst>
                                            <p:cond delay="0"/>
                                          </p:stCondLst>
                                        </p:cTn>
                                        <p:tgtEl>
                                          <p:spTgt spid="28"/>
                                        </p:tgtEl>
                                        <p:attrNameLst>
                                          <p:attrName>style.visibility</p:attrName>
                                        </p:attrNameLst>
                                      </p:cBhvr>
                                      <p:to>
                                        <p:strVal val="visible"/>
                                      </p:to>
                                    </p:set>
                                    <p:animEffect transition="in" filter="fade">
                                      <p:cBhvr>
                                        <p:cTn id="78" dur="100"/>
                                        <p:tgtEl>
                                          <p:spTgt spid="28"/>
                                        </p:tgtEl>
                                      </p:cBhvr>
                                    </p:animEffect>
                                  </p:childTnLst>
                                </p:cTn>
                              </p:par>
                              <p:par>
                                <p:cTn id="79" presetID="10" presetClass="exit" presetSubtype="0" fill="hold" grpId="5" nodeType="withEffect">
                                  <p:stCondLst>
                                    <p:cond delay="6800"/>
                                  </p:stCondLst>
                                  <p:childTnLst>
                                    <p:animEffect transition="out" filter="fade">
                                      <p:cBhvr>
                                        <p:cTn id="80" dur="100"/>
                                        <p:tgtEl>
                                          <p:spTgt spid="28"/>
                                        </p:tgtEl>
                                      </p:cBhvr>
                                    </p:animEffect>
                                    <p:set>
                                      <p:cBhvr>
                                        <p:cTn id="81" dur="1" fill="hold">
                                          <p:stCondLst>
                                            <p:cond delay="99"/>
                                          </p:stCondLst>
                                        </p:cTn>
                                        <p:tgtEl>
                                          <p:spTgt spid="28"/>
                                        </p:tgtEl>
                                        <p:attrNameLst>
                                          <p:attrName>style.visibility</p:attrName>
                                        </p:attrNameLst>
                                      </p:cBhvr>
                                      <p:to>
                                        <p:strVal val="hidden"/>
                                      </p:to>
                                    </p:set>
                                  </p:childTnLst>
                                </p:cTn>
                              </p:par>
                              <p:par>
                                <p:cTn id="82" presetID="10" presetClass="entr" presetSubtype="0" fill="hold" grpId="6" nodeType="withEffect">
                                  <p:stCondLst>
                                    <p:cond delay="6900"/>
                                  </p:stCondLst>
                                  <p:childTnLst>
                                    <p:set>
                                      <p:cBhvr>
                                        <p:cTn id="83" dur="1" fill="hold">
                                          <p:stCondLst>
                                            <p:cond delay="0"/>
                                          </p:stCondLst>
                                        </p:cTn>
                                        <p:tgtEl>
                                          <p:spTgt spid="28"/>
                                        </p:tgtEl>
                                        <p:attrNameLst>
                                          <p:attrName>style.visibility</p:attrName>
                                        </p:attrNameLst>
                                      </p:cBhvr>
                                      <p:to>
                                        <p:strVal val="visible"/>
                                      </p:to>
                                    </p:set>
                                    <p:animEffect transition="in" filter="fade">
                                      <p:cBhvr>
                                        <p:cTn id="84" dur="100"/>
                                        <p:tgtEl>
                                          <p:spTgt spid="28"/>
                                        </p:tgtEl>
                                      </p:cBhvr>
                                    </p:animEffect>
                                  </p:childTnLst>
                                </p:cTn>
                              </p:par>
                              <p:par>
                                <p:cTn id="85" presetID="18" presetClass="entr" presetSubtype="6" fill="hold" nodeType="withEffect">
                                  <p:stCondLst>
                                    <p:cond delay="7500"/>
                                  </p:stCondLst>
                                  <p:childTnLst>
                                    <p:set>
                                      <p:cBhvr>
                                        <p:cTn id="86" dur="1" fill="hold">
                                          <p:stCondLst>
                                            <p:cond delay="0"/>
                                          </p:stCondLst>
                                        </p:cTn>
                                        <p:tgtEl>
                                          <p:spTgt spid="46"/>
                                        </p:tgtEl>
                                        <p:attrNameLst>
                                          <p:attrName>style.visibility</p:attrName>
                                        </p:attrNameLst>
                                      </p:cBhvr>
                                      <p:to>
                                        <p:strVal val="visible"/>
                                      </p:to>
                                    </p:set>
                                    <p:animEffect transition="in" filter="strips(downRight)">
                                      <p:cBhvr>
                                        <p:cTn id="87" dur="1000"/>
                                        <p:tgtEl>
                                          <p:spTgt spid="46"/>
                                        </p:tgtEl>
                                      </p:cBhvr>
                                    </p:animEffect>
                                  </p:childTnLst>
                                </p:cTn>
                              </p:par>
                              <p:par>
                                <p:cTn id="88" presetID="64" presetClass="path" presetSubtype="0" fill="hold" nodeType="withEffect">
                                  <p:stCondLst>
                                    <p:cond delay="8500"/>
                                  </p:stCondLst>
                                  <p:childTnLst>
                                    <p:animMotion origin="layout" path="M -4.375E-6 -2.59259E-6 L -4.375E-6 -0.12685 " pathEditMode="relative" rAng="0" ptsTypes="AA">
                                      <p:cBhvr>
                                        <p:cTn id="89" dur="1000" fill="hold"/>
                                        <p:tgtEl>
                                          <p:spTgt spid="46"/>
                                        </p:tgtEl>
                                        <p:attrNameLst>
                                          <p:attrName>ppt_x</p:attrName>
                                          <p:attrName>ppt_y</p:attrName>
                                        </p:attrNameLst>
                                      </p:cBhvr>
                                      <p:rCtr x="0" y="-6343"/>
                                    </p:animMotion>
                                  </p:childTnLst>
                                </p:cTn>
                              </p:par>
                              <p:par>
                                <p:cTn id="90" presetID="1" presetClass="entr" presetSubtype="0" fill="hold" nodeType="withEffect">
                                  <p:stCondLst>
                                    <p:cond delay="9400"/>
                                  </p:stCondLst>
                                  <p:childTnLst>
                                    <p:set>
                                      <p:cBhvr>
                                        <p:cTn id="91" dur="1" fill="hold">
                                          <p:stCondLst>
                                            <p:cond delay="0"/>
                                          </p:stCondLst>
                                        </p:cTn>
                                        <p:tgtEl>
                                          <p:spTgt spid="36"/>
                                        </p:tgtEl>
                                        <p:attrNameLst>
                                          <p:attrName>style.visibility</p:attrName>
                                        </p:attrNameLst>
                                      </p:cBhvr>
                                      <p:to>
                                        <p:strVal val="visible"/>
                                      </p:to>
                                    </p:set>
                                  </p:childTnLst>
                                </p:cTn>
                              </p:par>
                              <p:par>
                                <p:cTn id="92" presetID="1" presetClass="exit" presetSubtype="0" fill="hold" nodeType="withEffect">
                                  <p:stCondLst>
                                    <p:cond delay="9500"/>
                                  </p:stCondLst>
                                  <p:childTnLst>
                                    <p:set>
                                      <p:cBhvr>
                                        <p:cTn id="93" dur="1" fill="hold">
                                          <p:stCondLst>
                                            <p:cond delay="0"/>
                                          </p:stCondLst>
                                        </p:cTn>
                                        <p:tgtEl>
                                          <p:spTgt spid="36"/>
                                        </p:tgtEl>
                                        <p:attrNameLst>
                                          <p:attrName>style.visibility</p:attrName>
                                        </p:attrNameLst>
                                      </p:cBhvr>
                                      <p:to>
                                        <p:strVal val="hidden"/>
                                      </p:to>
                                    </p:set>
                                  </p:childTnLst>
                                </p:cTn>
                              </p:par>
                              <p:par>
                                <p:cTn id="94" presetID="1" presetClass="entr" presetSubtype="0" fill="hold" nodeType="withEffect">
                                  <p:stCondLst>
                                    <p:cond delay="9600"/>
                                  </p:stCondLst>
                                  <p:childTnLst>
                                    <p:set>
                                      <p:cBhvr>
                                        <p:cTn id="95" dur="1" fill="hold">
                                          <p:stCondLst>
                                            <p:cond delay="0"/>
                                          </p:stCondLst>
                                        </p:cTn>
                                        <p:tgtEl>
                                          <p:spTgt spid="36"/>
                                        </p:tgtEl>
                                        <p:attrNameLst>
                                          <p:attrName>style.visibility</p:attrName>
                                        </p:attrNameLst>
                                      </p:cBhvr>
                                      <p:to>
                                        <p:strVal val="visible"/>
                                      </p:to>
                                    </p:set>
                                  </p:childTnLst>
                                </p:cTn>
                              </p:par>
                              <p:par>
                                <p:cTn id="96" presetID="16" presetClass="entr" presetSubtype="37" fill="hold" nodeType="withEffect">
                                  <p:stCondLst>
                                    <p:cond delay="6500"/>
                                  </p:stCondLst>
                                  <p:childTnLst>
                                    <p:set>
                                      <p:cBhvr>
                                        <p:cTn id="97" dur="1" fill="hold">
                                          <p:stCondLst>
                                            <p:cond delay="0"/>
                                          </p:stCondLst>
                                        </p:cTn>
                                        <p:tgtEl>
                                          <p:spTgt spid="38"/>
                                        </p:tgtEl>
                                        <p:attrNameLst>
                                          <p:attrName>style.visibility</p:attrName>
                                        </p:attrNameLst>
                                      </p:cBhvr>
                                      <p:to>
                                        <p:strVal val="visible"/>
                                      </p:to>
                                    </p:set>
                                    <p:animEffect transition="in" filter="barn(outVertical)">
                                      <p:cBhvr>
                                        <p:cTn id="98" dur="1000"/>
                                        <p:tgtEl>
                                          <p:spTgt spid="38"/>
                                        </p:tgtEl>
                                      </p:cBhvr>
                                    </p:animEffect>
                                  </p:childTnLst>
                                </p:cTn>
                              </p:par>
                              <p:par>
                                <p:cTn id="99" presetID="16" presetClass="entr" presetSubtype="37" fill="hold" nodeType="withEffect">
                                  <p:stCondLst>
                                    <p:cond delay="6750"/>
                                  </p:stCondLst>
                                  <p:childTnLst>
                                    <p:set>
                                      <p:cBhvr>
                                        <p:cTn id="100" dur="1" fill="hold">
                                          <p:stCondLst>
                                            <p:cond delay="0"/>
                                          </p:stCondLst>
                                        </p:cTn>
                                        <p:tgtEl>
                                          <p:spTgt spid="44"/>
                                        </p:tgtEl>
                                        <p:attrNameLst>
                                          <p:attrName>style.visibility</p:attrName>
                                        </p:attrNameLst>
                                      </p:cBhvr>
                                      <p:to>
                                        <p:strVal val="visible"/>
                                      </p:to>
                                    </p:set>
                                    <p:animEffect transition="in" filter="barn(outVertical)">
                                      <p:cBhvr>
                                        <p:cTn id="101" dur="1000"/>
                                        <p:tgtEl>
                                          <p:spTgt spid="44"/>
                                        </p:tgtEl>
                                      </p:cBhvr>
                                    </p:animEffect>
                                  </p:childTnLst>
                                </p:cTn>
                              </p:par>
                              <p:par>
                                <p:cTn id="102" presetID="1" presetClass="entr" presetSubtype="0" fill="hold" grpId="0" nodeType="withEffect">
                                  <p:stCondLst>
                                    <p:cond delay="7800"/>
                                  </p:stCondLst>
                                  <p:childTnLst>
                                    <p:set>
                                      <p:cBhvr>
                                        <p:cTn id="103" dur="1" fill="hold">
                                          <p:stCondLst>
                                            <p:cond delay="0"/>
                                          </p:stCondLst>
                                        </p:cTn>
                                        <p:tgtEl>
                                          <p:spTgt spid="48"/>
                                        </p:tgtEl>
                                        <p:attrNameLst>
                                          <p:attrName>style.visibility</p:attrName>
                                        </p:attrNameLst>
                                      </p:cBhvr>
                                      <p:to>
                                        <p:strVal val="visible"/>
                                      </p:to>
                                    </p:set>
                                  </p:childTnLst>
                                </p:cTn>
                              </p:par>
                              <p:par>
                                <p:cTn id="104" presetID="1" presetClass="exit" presetSubtype="0" fill="hold" grpId="1" nodeType="withEffect">
                                  <p:stCondLst>
                                    <p:cond delay="7900"/>
                                  </p:stCondLst>
                                  <p:childTnLst>
                                    <p:set>
                                      <p:cBhvr>
                                        <p:cTn id="105" dur="1" fill="hold">
                                          <p:stCondLst>
                                            <p:cond delay="0"/>
                                          </p:stCondLst>
                                        </p:cTn>
                                        <p:tgtEl>
                                          <p:spTgt spid="48"/>
                                        </p:tgtEl>
                                        <p:attrNameLst>
                                          <p:attrName>style.visibility</p:attrName>
                                        </p:attrNameLst>
                                      </p:cBhvr>
                                      <p:to>
                                        <p:strVal val="hidden"/>
                                      </p:to>
                                    </p:set>
                                  </p:childTnLst>
                                </p:cTn>
                              </p:par>
                              <p:par>
                                <p:cTn id="106" presetID="1" presetClass="entr" presetSubtype="0" fill="hold" grpId="2" nodeType="withEffect">
                                  <p:stCondLst>
                                    <p:cond delay="8000"/>
                                  </p:stCondLst>
                                  <p:childTnLst>
                                    <p:set>
                                      <p:cBhvr>
                                        <p:cTn id="107" dur="1" fill="hold">
                                          <p:stCondLst>
                                            <p:cond delay="0"/>
                                          </p:stCondLst>
                                        </p:cTn>
                                        <p:tgtEl>
                                          <p:spTgt spid="48"/>
                                        </p:tgtEl>
                                        <p:attrNameLst>
                                          <p:attrName>style.visibility</p:attrName>
                                        </p:attrNameLst>
                                      </p:cBhvr>
                                      <p:to>
                                        <p:strVal val="visible"/>
                                      </p:to>
                                    </p:set>
                                  </p:childTnLst>
                                </p:cTn>
                              </p:par>
                              <p:par>
                                <p:cTn id="108" presetID="10" presetClass="exit" presetSubtype="0" fill="hold" grpId="7" nodeType="withEffect">
                                  <p:stCondLst>
                                    <p:cond delay="12500"/>
                                  </p:stCondLst>
                                  <p:childTnLst>
                                    <p:animEffect transition="out" filter="fade">
                                      <p:cBhvr>
                                        <p:cTn id="109" dur="250"/>
                                        <p:tgtEl>
                                          <p:spTgt spid="28"/>
                                        </p:tgtEl>
                                      </p:cBhvr>
                                    </p:animEffect>
                                    <p:set>
                                      <p:cBhvr>
                                        <p:cTn id="110" dur="1" fill="hold">
                                          <p:stCondLst>
                                            <p:cond delay="249"/>
                                          </p:stCondLst>
                                        </p:cTn>
                                        <p:tgtEl>
                                          <p:spTgt spid="28"/>
                                        </p:tgtEl>
                                        <p:attrNameLst>
                                          <p:attrName>style.visibility</p:attrName>
                                        </p:attrNameLst>
                                      </p:cBhvr>
                                      <p:to>
                                        <p:strVal val="hidden"/>
                                      </p:to>
                                    </p:set>
                                  </p:childTnLst>
                                </p:cTn>
                              </p:par>
                              <p:par>
                                <p:cTn id="111" presetID="10" presetClass="exit" presetSubtype="0" fill="hold" nodeType="withEffect">
                                  <p:stCondLst>
                                    <p:cond delay="12500"/>
                                  </p:stCondLst>
                                  <p:childTnLst>
                                    <p:animEffect transition="out" filter="fade">
                                      <p:cBhvr>
                                        <p:cTn id="112" dur="250"/>
                                        <p:tgtEl>
                                          <p:spTgt spid="46"/>
                                        </p:tgtEl>
                                      </p:cBhvr>
                                    </p:animEffect>
                                    <p:set>
                                      <p:cBhvr>
                                        <p:cTn id="113" dur="1" fill="hold">
                                          <p:stCondLst>
                                            <p:cond delay="249"/>
                                          </p:stCondLst>
                                        </p:cTn>
                                        <p:tgtEl>
                                          <p:spTgt spid="46"/>
                                        </p:tgtEl>
                                        <p:attrNameLst>
                                          <p:attrName>style.visibility</p:attrName>
                                        </p:attrNameLst>
                                      </p:cBhvr>
                                      <p:to>
                                        <p:strVal val="hidden"/>
                                      </p:to>
                                    </p:set>
                                  </p:childTnLst>
                                </p:cTn>
                              </p:par>
                              <p:par>
                                <p:cTn id="114" presetID="10" presetClass="exit" presetSubtype="0" fill="hold" nodeType="withEffect">
                                  <p:stCondLst>
                                    <p:cond delay="12500"/>
                                  </p:stCondLst>
                                  <p:childTnLst>
                                    <p:animEffect transition="out" filter="fade">
                                      <p:cBhvr>
                                        <p:cTn id="115" dur="250"/>
                                        <p:tgtEl>
                                          <p:spTgt spid="36"/>
                                        </p:tgtEl>
                                      </p:cBhvr>
                                    </p:animEffect>
                                    <p:set>
                                      <p:cBhvr>
                                        <p:cTn id="116" dur="1" fill="hold">
                                          <p:stCondLst>
                                            <p:cond delay="249"/>
                                          </p:stCondLst>
                                        </p:cTn>
                                        <p:tgtEl>
                                          <p:spTgt spid="36"/>
                                        </p:tgtEl>
                                        <p:attrNameLst>
                                          <p:attrName>style.visibility</p:attrName>
                                        </p:attrNameLst>
                                      </p:cBhvr>
                                      <p:to>
                                        <p:strVal val="hidden"/>
                                      </p:to>
                                    </p:set>
                                  </p:childTnLst>
                                </p:cTn>
                              </p:par>
                              <p:par>
                                <p:cTn id="117" presetID="10" presetClass="exit" presetSubtype="0" fill="hold" nodeType="withEffect">
                                  <p:stCondLst>
                                    <p:cond delay="12500"/>
                                  </p:stCondLst>
                                  <p:childTnLst>
                                    <p:animEffect transition="out" filter="fade">
                                      <p:cBhvr>
                                        <p:cTn id="118" dur="250"/>
                                        <p:tgtEl>
                                          <p:spTgt spid="38"/>
                                        </p:tgtEl>
                                      </p:cBhvr>
                                    </p:animEffect>
                                    <p:set>
                                      <p:cBhvr>
                                        <p:cTn id="119" dur="1" fill="hold">
                                          <p:stCondLst>
                                            <p:cond delay="249"/>
                                          </p:stCondLst>
                                        </p:cTn>
                                        <p:tgtEl>
                                          <p:spTgt spid="38"/>
                                        </p:tgtEl>
                                        <p:attrNameLst>
                                          <p:attrName>style.visibility</p:attrName>
                                        </p:attrNameLst>
                                      </p:cBhvr>
                                      <p:to>
                                        <p:strVal val="hidden"/>
                                      </p:to>
                                    </p:set>
                                  </p:childTnLst>
                                </p:cTn>
                              </p:par>
                              <p:par>
                                <p:cTn id="120" presetID="10" presetClass="exit" presetSubtype="0" fill="hold" nodeType="withEffect">
                                  <p:stCondLst>
                                    <p:cond delay="12500"/>
                                  </p:stCondLst>
                                  <p:childTnLst>
                                    <p:animEffect transition="out" filter="fade">
                                      <p:cBhvr>
                                        <p:cTn id="121" dur="250"/>
                                        <p:tgtEl>
                                          <p:spTgt spid="44"/>
                                        </p:tgtEl>
                                      </p:cBhvr>
                                    </p:animEffect>
                                    <p:set>
                                      <p:cBhvr>
                                        <p:cTn id="122" dur="1" fill="hold">
                                          <p:stCondLst>
                                            <p:cond delay="249"/>
                                          </p:stCondLst>
                                        </p:cTn>
                                        <p:tgtEl>
                                          <p:spTgt spid="44"/>
                                        </p:tgtEl>
                                        <p:attrNameLst>
                                          <p:attrName>style.visibility</p:attrName>
                                        </p:attrNameLst>
                                      </p:cBhvr>
                                      <p:to>
                                        <p:strVal val="hidden"/>
                                      </p:to>
                                    </p:set>
                                  </p:childTnLst>
                                </p:cTn>
                              </p:par>
                              <p:par>
                                <p:cTn id="123" presetID="10" presetClass="exit" presetSubtype="0" fill="hold" grpId="3" nodeType="withEffect">
                                  <p:stCondLst>
                                    <p:cond delay="12500"/>
                                  </p:stCondLst>
                                  <p:childTnLst>
                                    <p:animEffect transition="out" filter="fade">
                                      <p:cBhvr>
                                        <p:cTn id="124" dur="250"/>
                                        <p:tgtEl>
                                          <p:spTgt spid="48"/>
                                        </p:tgtEl>
                                      </p:cBhvr>
                                    </p:animEffect>
                                    <p:set>
                                      <p:cBhvr>
                                        <p:cTn id="125" dur="1" fill="hold">
                                          <p:stCondLst>
                                            <p:cond delay="249"/>
                                          </p:stCondLst>
                                        </p:cTn>
                                        <p:tgtEl>
                                          <p:spTgt spid="48"/>
                                        </p:tgtEl>
                                        <p:attrNameLst>
                                          <p:attrName>style.visibility</p:attrName>
                                        </p:attrNameLst>
                                      </p:cBhvr>
                                      <p:to>
                                        <p:strVal val="hidden"/>
                                      </p:to>
                                    </p:set>
                                  </p:childTnLst>
                                </p:cTn>
                              </p:par>
                              <p:par>
                                <p:cTn id="126" presetID="16" presetClass="entr" presetSubtype="37" fill="hold" grpId="0" nodeType="withEffect">
                                  <p:stCondLst>
                                    <p:cond delay="3000"/>
                                  </p:stCondLst>
                                  <p:childTnLst>
                                    <p:set>
                                      <p:cBhvr>
                                        <p:cTn id="127" dur="1" fill="hold">
                                          <p:stCondLst>
                                            <p:cond delay="0"/>
                                          </p:stCondLst>
                                        </p:cTn>
                                        <p:tgtEl>
                                          <p:spTgt spid="61"/>
                                        </p:tgtEl>
                                        <p:attrNameLst>
                                          <p:attrName>style.visibility</p:attrName>
                                        </p:attrNameLst>
                                      </p:cBhvr>
                                      <p:to>
                                        <p:strVal val="visible"/>
                                      </p:to>
                                    </p:set>
                                    <p:animEffect transition="in" filter="barn(outVertical)">
                                      <p:cBhvr>
                                        <p:cTn id="128" dur="1000"/>
                                        <p:tgtEl>
                                          <p:spTgt spid="61"/>
                                        </p:tgtEl>
                                      </p:cBhvr>
                                    </p:animEffect>
                                  </p:childTnLst>
                                </p:cTn>
                              </p:par>
                              <p:par>
                                <p:cTn id="129" presetID="16" presetClass="exit" presetSubtype="21" fill="hold" grpId="1" nodeType="withEffect">
                                  <p:stCondLst>
                                    <p:cond delay="6000"/>
                                  </p:stCondLst>
                                  <p:childTnLst>
                                    <p:animEffect transition="out" filter="barn(inVertical)">
                                      <p:cBhvr>
                                        <p:cTn id="130" dur="500"/>
                                        <p:tgtEl>
                                          <p:spTgt spid="61"/>
                                        </p:tgtEl>
                                      </p:cBhvr>
                                    </p:animEffect>
                                    <p:set>
                                      <p:cBhvr>
                                        <p:cTn id="131" dur="1" fill="hold">
                                          <p:stCondLst>
                                            <p:cond delay="499"/>
                                          </p:stCondLst>
                                        </p:cTn>
                                        <p:tgtEl>
                                          <p:spTgt spid="61"/>
                                        </p:tgtEl>
                                        <p:attrNameLst>
                                          <p:attrName>style.visibility</p:attrName>
                                        </p:attrNameLst>
                                      </p:cBhvr>
                                      <p:to>
                                        <p:strVal val="hidden"/>
                                      </p:to>
                                    </p:set>
                                  </p:childTnLst>
                                </p:cTn>
                              </p:par>
                              <p:par>
                                <p:cTn id="132" presetID="2" presetClass="entr" presetSubtype="4" decel="100000" fill="hold" nodeType="withEffect">
                                  <p:stCondLst>
                                    <p:cond delay="27000"/>
                                  </p:stCondLst>
                                  <p:childTnLst>
                                    <p:set>
                                      <p:cBhvr>
                                        <p:cTn id="133" dur="1" fill="hold">
                                          <p:stCondLst>
                                            <p:cond delay="0"/>
                                          </p:stCondLst>
                                        </p:cTn>
                                        <p:tgtEl>
                                          <p:spTgt spid="62"/>
                                        </p:tgtEl>
                                        <p:attrNameLst>
                                          <p:attrName>style.visibility</p:attrName>
                                        </p:attrNameLst>
                                      </p:cBhvr>
                                      <p:to>
                                        <p:strVal val="visible"/>
                                      </p:to>
                                    </p:set>
                                    <p:anim calcmode="lin" valueType="num">
                                      <p:cBhvr additive="base">
                                        <p:cTn id="134" dur="500" fill="hold"/>
                                        <p:tgtEl>
                                          <p:spTgt spid="62"/>
                                        </p:tgtEl>
                                        <p:attrNameLst>
                                          <p:attrName>ppt_x</p:attrName>
                                        </p:attrNameLst>
                                      </p:cBhvr>
                                      <p:tavLst>
                                        <p:tav tm="0">
                                          <p:val>
                                            <p:strVal val="#ppt_x"/>
                                          </p:val>
                                        </p:tav>
                                        <p:tav tm="100000">
                                          <p:val>
                                            <p:strVal val="#ppt_x"/>
                                          </p:val>
                                        </p:tav>
                                      </p:tavLst>
                                    </p:anim>
                                    <p:anim calcmode="lin" valueType="num">
                                      <p:cBhvr additive="base">
                                        <p:cTn id="135" dur="500" fill="hold"/>
                                        <p:tgtEl>
                                          <p:spTgt spid="6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P spid="10" grpId="2"/>
      <p:bldP spid="19" grpId="0"/>
      <p:bldP spid="19" grpId="1"/>
      <p:bldP spid="19" grpId="2"/>
      <p:bldP spid="14" grpId="0" animBg="1"/>
      <p:bldP spid="14" grpId="1" animBg="1"/>
      <p:bldP spid="8" grpId="0" animBg="1"/>
      <p:bldP spid="8" grpId="1" animBg="1"/>
      <p:bldP spid="8" grpId="2" animBg="1"/>
      <p:bldP spid="61" grpId="0"/>
      <p:bldP spid="61" grpId="1"/>
      <p:bldP spid="18" grpId="0" animBg="1"/>
      <p:bldP spid="18" grpId="1" animBg="1"/>
      <p:bldP spid="18" grpId="2" animBg="1"/>
      <p:bldP spid="28" grpId="0" animBg="1"/>
      <p:bldP spid="28" grpId="1" animBg="1"/>
      <p:bldP spid="28" grpId="2" animBg="1"/>
      <p:bldP spid="28" grpId="3" animBg="1"/>
      <p:bldP spid="28" grpId="4" animBg="1"/>
      <p:bldP spid="28" grpId="5" animBg="1"/>
      <p:bldP spid="28" grpId="6" animBg="1"/>
      <p:bldP spid="28" grpId="7" animBg="1"/>
      <p:bldP spid="48" grpId="0"/>
      <p:bldP spid="48" grpId="1"/>
      <p:bldP spid="48" grpId="2"/>
      <p:bldP spid="48" grpId="3"/>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文本框 74"/>
          <p:cNvSpPr txBox="1"/>
          <p:nvPr/>
        </p:nvSpPr>
        <p:spPr>
          <a:xfrm>
            <a:off x="2116553" y="126669"/>
            <a:ext cx="2236510" cy="707886"/>
          </a:xfrm>
          <a:prstGeom prst="rect">
            <a:avLst/>
          </a:prstGeom>
          <a:noFill/>
          <a:effectLst>
            <a:glow rad="63500">
              <a:schemeClr val="accent5">
                <a:satMod val="175000"/>
                <a:alpha val="40000"/>
              </a:schemeClr>
            </a:glow>
          </a:effectLst>
        </p:spPr>
        <p:txBody>
          <a:bodyPr wrap="none" rtlCol="0">
            <a:spAutoFit/>
          </a:bodyPr>
          <a:lstStyle/>
          <a:p>
            <a:pPr algn="ctr"/>
            <a:r>
              <a:rPr lang="zh-CN" altLang="en-US" sz="4000" dirty="0">
                <a:solidFill>
                  <a:srgbClr val="00B0F0"/>
                </a:solidFill>
                <a:effectLst>
                  <a:glow rad="139700">
                    <a:schemeClr val="accent5">
                      <a:satMod val="175000"/>
                      <a:alpha val="40000"/>
                    </a:schemeClr>
                  </a:glow>
                </a:effectLst>
                <a:latin typeface="微软雅黑" panose="020B0503020204020204" pitchFamily="34" charset="-122"/>
                <a:ea typeface="微软雅黑" panose="020B0503020204020204" pitchFamily="34" charset="-122"/>
              </a:rPr>
              <a:t>人脸识别</a:t>
            </a:r>
          </a:p>
        </p:txBody>
      </p:sp>
      <p:sp>
        <p:nvSpPr>
          <p:cNvPr id="88" name="圆角矩形 87"/>
          <p:cNvSpPr/>
          <p:nvPr/>
        </p:nvSpPr>
        <p:spPr>
          <a:xfrm>
            <a:off x="2901465" y="2071561"/>
            <a:ext cx="114776" cy="599122"/>
          </a:xfrm>
          <a:prstGeom prst="roundRect">
            <a:avLst/>
          </a:prstGeom>
          <a:solidFill>
            <a:srgbClr val="00B0F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圆角矩形 88"/>
          <p:cNvSpPr/>
          <p:nvPr/>
        </p:nvSpPr>
        <p:spPr>
          <a:xfrm>
            <a:off x="2763166" y="2071561"/>
            <a:ext cx="114776" cy="599122"/>
          </a:xfrm>
          <a:prstGeom prst="roundRect">
            <a:avLst/>
          </a:prstGeom>
          <a:solidFill>
            <a:srgbClr val="00B0F0">
              <a:alpha val="5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圆角矩形 89"/>
          <p:cNvSpPr/>
          <p:nvPr/>
        </p:nvSpPr>
        <p:spPr>
          <a:xfrm>
            <a:off x="2624869" y="2071561"/>
            <a:ext cx="114776" cy="599122"/>
          </a:xfrm>
          <a:prstGeom prst="roundRect">
            <a:avLst/>
          </a:prstGeom>
          <a:solidFill>
            <a:srgbClr val="00B0F0">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圆角矩形 90"/>
          <p:cNvSpPr/>
          <p:nvPr/>
        </p:nvSpPr>
        <p:spPr>
          <a:xfrm>
            <a:off x="2486572" y="2071561"/>
            <a:ext cx="114776" cy="599122"/>
          </a:xfrm>
          <a:prstGeom prst="roundRect">
            <a:avLst/>
          </a:prstGeom>
          <a:solidFill>
            <a:srgbClr val="00B0F0">
              <a:alpha val="8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圆角矩形 91"/>
          <p:cNvSpPr/>
          <p:nvPr/>
        </p:nvSpPr>
        <p:spPr>
          <a:xfrm>
            <a:off x="2348275" y="2071561"/>
            <a:ext cx="114776" cy="599122"/>
          </a:xfrm>
          <a:prstGeom prst="roundRect">
            <a:avLst/>
          </a:prstGeom>
          <a:solidFill>
            <a:srgbClr val="00B0F0">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圆角矩形 92"/>
          <p:cNvSpPr/>
          <p:nvPr/>
        </p:nvSpPr>
        <p:spPr>
          <a:xfrm>
            <a:off x="2209978" y="2071561"/>
            <a:ext cx="114776" cy="599122"/>
          </a:xfrm>
          <a:prstGeom prst="roundRect">
            <a:avLst/>
          </a:prstGeom>
          <a:solidFill>
            <a:srgbClr val="00B0F0">
              <a:alpha val="9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圆角矩形 93"/>
          <p:cNvSpPr/>
          <p:nvPr/>
        </p:nvSpPr>
        <p:spPr>
          <a:xfrm>
            <a:off x="2071681" y="2071561"/>
            <a:ext cx="114776" cy="599122"/>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7" name="组合 36"/>
          <p:cNvGrpSpPr/>
          <p:nvPr/>
        </p:nvGrpSpPr>
        <p:grpSpPr>
          <a:xfrm>
            <a:off x="161366" y="2040922"/>
            <a:ext cx="3488939" cy="660400"/>
            <a:chOff x="161366" y="2040922"/>
            <a:chExt cx="3488939" cy="660400"/>
          </a:xfrm>
        </p:grpSpPr>
        <p:sp>
          <p:nvSpPr>
            <p:cNvPr id="87" name="任意多边形 86"/>
            <p:cNvSpPr/>
            <p:nvPr/>
          </p:nvSpPr>
          <p:spPr>
            <a:xfrm>
              <a:off x="2014293" y="2040922"/>
              <a:ext cx="1636012" cy="660400"/>
            </a:xfrm>
            <a:custGeom>
              <a:avLst/>
              <a:gdLst>
                <a:gd name="connsiteX0" fmla="*/ 6350 w 1758950"/>
                <a:gd name="connsiteY0" fmla="*/ 0 h 660400"/>
                <a:gd name="connsiteX1" fmla="*/ 1536700 w 1758950"/>
                <a:gd name="connsiteY1" fmla="*/ 0 h 660400"/>
                <a:gd name="connsiteX2" fmla="*/ 1612900 w 1758950"/>
                <a:gd name="connsiteY2" fmla="*/ 260350 h 660400"/>
                <a:gd name="connsiteX3" fmla="*/ 1758950 w 1758950"/>
                <a:gd name="connsiteY3" fmla="*/ 260350 h 660400"/>
                <a:gd name="connsiteX4" fmla="*/ 1758950 w 1758950"/>
                <a:gd name="connsiteY4" fmla="*/ 387350 h 660400"/>
                <a:gd name="connsiteX5" fmla="*/ 1625600 w 1758950"/>
                <a:gd name="connsiteY5" fmla="*/ 387350 h 660400"/>
                <a:gd name="connsiteX6" fmla="*/ 1543050 w 1758950"/>
                <a:gd name="connsiteY6" fmla="*/ 660400 h 660400"/>
                <a:gd name="connsiteX7" fmla="*/ 0 w 1758950"/>
                <a:gd name="connsiteY7" fmla="*/ 660400 h 660400"/>
                <a:gd name="connsiteX8" fmla="*/ 6350 w 1758950"/>
                <a:gd name="connsiteY8" fmla="*/ 0 h 66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58950" h="660400">
                  <a:moveTo>
                    <a:pt x="6350" y="0"/>
                  </a:moveTo>
                  <a:lnTo>
                    <a:pt x="1536700" y="0"/>
                  </a:lnTo>
                  <a:lnTo>
                    <a:pt x="1612900" y="260350"/>
                  </a:lnTo>
                  <a:lnTo>
                    <a:pt x="1758950" y="260350"/>
                  </a:lnTo>
                  <a:lnTo>
                    <a:pt x="1758950" y="387350"/>
                  </a:lnTo>
                  <a:lnTo>
                    <a:pt x="1625600" y="387350"/>
                  </a:lnTo>
                  <a:lnTo>
                    <a:pt x="1543050" y="660400"/>
                  </a:lnTo>
                  <a:lnTo>
                    <a:pt x="0" y="660400"/>
                  </a:lnTo>
                  <a:cubicBezTo>
                    <a:pt x="2117" y="440267"/>
                    <a:pt x="4233" y="220133"/>
                    <a:pt x="6350" y="0"/>
                  </a:cubicBezTo>
                  <a:close/>
                </a:path>
              </a:pathLst>
            </a:cu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文本框 94"/>
            <p:cNvSpPr txBox="1"/>
            <p:nvPr/>
          </p:nvSpPr>
          <p:spPr>
            <a:xfrm>
              <a:off x="161366" y="2096222"/>
              <a:ext cx="2267818" cy="584775"/>
            </a:xfrm>
            <a:prstGeom prst="rect">
              <a:avLst/>
            </a:prstGeom>
            <a:noFill/>
          </p:spPr>
          <p:txBody>
            <a:bodyPr wrap="square" rtlCol="0">
              <a:spAutoFit/>
            </a:bodyPr>
            <a:lstStyle/>
            <a:p>
              <a:r>
                <a:rPr lang="zh-CN" altLang="en-US" sz="3200" dirty="0">
                  <a:solidFill>
                    <a:srgbClr val="00B0F0"/>
                  </a:solidFill>
                  <a:latin typeface="微软雅黑" panose="020B0503020204020204" pitchFamily="34" charset="-122"/>
                  <a:ea typeface="微软雅黑" panose="020B0503020204020204" pitchFamily="34" charset="-122"/>
                </a:rPr>
                <a:t>人脸注册</a:t>
              </a:r>
            </a:p>
          </p:txBody>
        </p:sp>
      </p:grpSp>
      <p:grpSp>
        <p:nvGrpSpPr>
          <p:cNvPr id="21" name="组合 20"/>
          <p:cNvGrpSpPr/>
          <p:nvPr/>
        </p:nvGrpSpPr>
        <p:grpSpPr>
          <a:xfrm>
            <a:off x="8566726" y="1479176"/>
            <a:ext cx="2268924" cy="3975316"/>
            <a:chOff x="6829234" y="2033803"/>
            <a:chExt cx="2268924" cy="860633"/>
          </a:xfrm>
        </p:grpSpPr>
        <p:sp>
          <p:nvSpPr>
            <p:cNvPr id="19" name="矩形 18"/>
            <p:cNvSpPr/>
            <p:nvPr/>
          </p:nvSpPr>
          <p:spPr>
            <a:xfrm>
              <a:off x="6829234" y="2033803"/>
              <a:ext cx="2268924" cy="660400"/>
            </a:xfrm>
            <a:custGeom>
              <a:avLst/>
              <a:gdLst>
                <a:gd name="connsiteX0" fmla="*/ 0 w 1447800"/>
                <a:gd name="connsiteY0" fmla="*/ 0 h 629761"/>
                <a:gd name="connsiteX1" fmla="*/ 1447800 w 1447800"/>
                <a:gd name="connsiteY1" fmla="*/ 0 h 629761"/>
                <a:gd name="connsiteX2" fmla="*/ 1447800 w 1447800"/>
                <a:gd name="connsiteY2" fmla="*/ 629761 h 629761"/>
                <a:gd name="connsiteX3" fmla="*/ 0 w 1447800"/>
                <a:gd name="connsiteY3" fmla="*/ 629761 h 629761"/>
                <a:gd name="connsiteX4" fmla="*/ 0 w 1447800"/>
                <a:gd name="connsiteY4" fmla="*/ 0 h 629761"/>
                <a:gd name="connsiteX0" fmla="*/ 0 w 1447800"/>
                <a:gd name="connsiteY0" fmla="*/ 0 h 629761"/>
                <a:gd name="connsiteX1" fmla="*/ 1447800 w 1447800"/>
                <a:gd name="connsiteY1" fmla="*/ 0 h 629761"/>
                <a:gd name="connsiteX2" fmla="*/ 1446213 w 1447800"/>
                <a:gd name="connsiteY2" fmla="*/ 509714 h 629761"/>
                <a:gd name="connsiteX3" fmla="*/ 1447800 w 1447800"/>
                <a:gd name="connsiteY3" fmla="*/ 629761 h 629761"/>
                <a:gd name="connsiteX4" fmla="*/ 0 w 1447800"/>
                <a:gd name="connsiteY4" fmla="*/ 629761 h 629761"/>
                <a:gd name="connsiteX5" fmla="*/ 0 w 1447800"/>
                <a:gd name="connsiteY5" fmla="*/ 0 h 629761"/>
                <a:gd name="connsiteX0" fmla="*/ 0 w 1447800"/>
                <a:gd name="connsiteY0" fmla="*/ 0 h 629761"/>
                <a:gd name="connsiteX1" fmla="*/ 1447800 w 1447800"/>
                <a:gd name="connsiteY1" fmla="*/ 0 h 629761"/>
                <a:gd name="connsiteX2" fmla="*/ 1446213 w 1447800"/>
                <a:gd name="connsiteY2" fmla="*/ 509714 h 629761"/>
                <a:gd name="connsiteX3" fmla="*/ 1447800 w 1447800"/>
                <a:gd name="connsiteY3" fmla="*/ 629761 h 629761"/>
                <a:gd name="connsiteX4" fmla="*/ 1355725 w 1447800"/>
                <a:gd name="connsiteY4" fmla="*/ 626395 h 629761"/>
                <a:gd name="connsiteX5" fmla="*/ 0 w 1447800"/>
                <a:gd name="connsiteY5" fmla="*/ 629761 h 629761"/>
                <a:gd name="connsiteX6" fmla="*/ 0 w 1447800"/>
                <a:gd name="connsiteY6" fmla="*/ 0 h 629761"/>
                <a:gd name="connsiteX0" fmla="*/ 0 w 1447800"/>
                <a:gd name="connsiteY0" fmla="*/ 0 h 629761"/>
                <a:gd name="connsiteX1" fmla="*/ 1447800 w 1447800"/>
                <a:gd name="connsiteY1" fmla="*/ 0 h 629761"/>
                <a:gd name="connsiteX2" fmla="*/ 1446213 w 1447800"/>
                <a:gd name="connsiteY2" fmla="*/ 509714 h 629761"/>
                <a:gd name="connsiteX3" fmla="*/ 1355725 w 1447800"/>
                <a:gd name="connsiteY3" fmla="*/ 626395 h 629761"/>
                <a:gd name="connsiteX4" fmla="*/ 0 w 1447800"/>
                <a:gd name="connsiteY4" fmla="*/ 629761 h 629761"/>
                <a:gd name="connsiteX5" fmla="*/ 0 w 1447800"/>
                <a:gd name="connsiteY5" fmla="*/ 0 h 629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7800" h="629761">
                  <a:moveTo>
                    <a:pt x="0" y="0"/>
                  </a:moveTo>
                  <a:lnTo>
                    <a:pt x="1447800" y="0"/>
                  </a:lnTo>
                  <a:lnTo>
                    <a:pt x="1446213" y="509714"/>
                  </a:lnTo>
                  <a:lnTo>
                    <a:pt x="1355725" y="626395"/>
                  </a:lnTo>
                  <a:lnTo>
                    <a:pt x="0" y="629761"/>
                  </a:lnTo>
                  <a:lnTo>
                    <a:pt x="0" y="0"/>
                  </a:lnTo>
                  <a:close/>
                </a:path>
              </a:pathLst>
            </a:custGeom>
            <a:no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6829234" y="2033803"/>
              <a:ext cx="2268924" cy="860633"/>
            </a:xfrm>
            <a:prstGeom prst="rect">
              <a:avLst/>
            </a:prstGeom>
          </p:spPr>
          <p:txBody>
            <a:bodyPr wrap="square">
              <a:spAutoFit/>
            </a:bodyPr>
            <a:lstStyle/>
            <a:p>
              <a:r>
                <a:rPr lang="zh-CN" altLang="en-US" sz="2000" dirty="0">
                  <a:solidFill>
                    <a:schemeClr val="bg1"/>
                  </a:solidFill>
                </a:rPr>
                <a:t>调用摄像头拍照向后台传图像数据并调用百度人脸库接口将图像传给我的应用并存在云端，并返回一个唯一口令存入当前用户的口令项，注册时将信息全部更新进个人记录。</a:t>
              </a:r>
              <a:endParaRPr lang="en-US" altLang="zh-CN" sz="2000" dirty="0">
                <a:solidFill>
                  <a:schemeClr val="bg1"/>
                </a:solidFill>
              </a:endParaRPr>
            </a:p>
            <a:p>
              <a:endParaRPr lang="zh-CN" altLang="en-US" sz="1600" dirty="0">
                <a:solidFill>
                  <a:srgbClr val="00B0F0"/>
                </a:solidFill>
                <a:latin typeface="微软雅黑" panose="020B0503020204020204" pitchFamily="34" charset="-122"/>
                <a:ea typeface="微软雅黑" panose="020B0503020204020204" pitchFamily="34" charset="-122"/>
              </a:endParaRPr>
            </a:p>
          </p:txBody>
        </p:sp>
      </p:grpSp>
      <p:cxnSp>
        <p:nvCxnSpPr>
          <p:cNvPr id="27" name="直接连接符 26"/>
          <p:cNvCxnSpPr/>
          <p:nvPr/>
        </p:nvCxnSpPr>
        <p:spPr>
          <a:xfrm>
            <a:off x="3651559" y="2371122"/>
            <a:ext cx="4915167" cy="0"/>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grpSp>
        <p:nvGrpSpPr>
          <p:cNvPr id="129" name="组合 128"/>
          <p:cNvGrpSpPr/>
          <p:nvPr/>
        </p:nvGrpSpPr>
        <p:grpSpPr>
          <a:xfrm>
            <a:off x="5002304" y="2492187"/>
            <a:ext cx="2545977" cy="2723823"/>
            <a:chOff x="6829233" y="1979296"/>
            <a:chExt cx="2453473" cy="831956"/>
          </a:xfrm>
        </p:grpSpPr>
        <p:sp>
          <p:nvSpPr>
            <p:cNvPr id="130" name="矩形 18"/>
            <p:cNvSpPr/>
            <p:nvPr/>
          </p:nvSpPr>
          <p:spPr>
            <a:xfrm>
              <a:off x="6829233" y="1983894"/>
              <a:ext cx="2453473" cy="794599"/>
            </a:xfrm>
            <a:custGeom>
              <a:avLst/>
              <a:gdLst>
                <a:gd name="connsiteX0" fmla="*/ 0 w 1447800"/>
                <a:gd name="connsiteY0" fmla="*/ 0 h 629761"/>
                <a:gd name="connsiteX1" fmla="*/ 1447800 w 1447800"/>
                <a:gd name="connsiteY1" fmla="*/ 0 h 629761"/>
                <a:gd name="connsiteX2" fmla="*/ 1447800 w 1447800"/>
                <a:gd name="connsiteY2" fmla="*/ 629761 h 629761"/>
                <a:gd name="connsiteX3" fmla="*/ 0 w 1447800"/>
                <a:gd name="connsiteY3" fmla="*/ 629761 h 629761"/>
                <a:gd name="connsiteX4" fmla="*/ 0 w 1447800"/>
                <a:gd name="connsiteY4" fmla="*/ 0 h 629761"/>
                <a:gd name="connsiteX0" fmla="*/ 0 w 1447800"/>
                <a:gd name="connsiteY0" fmla="*/ 0 h 629761"/>
                <a:gd name="connsiteX1" fmla="*/ 1447800 w 1447800"/>
                <a:gd name="connsiteY1" fmla="*/ 0 h 629761"/>
                <a:gd name="connsiteX2" fmla="*/ 1446213 w 1447800"/>
                <a:gd name="connsiteY2" fmla="*/ 509714 h 629761"/>
                <a:gd name="connsiteX3" fmla="*/ 1447800 w 1447800"/>
                <a:gd name="connsiteY3" fmla="*/ 629761 h 629761"/>
                <a:gd name="connsiteX4" fmla="*/ 0 w 1447800"/>
                <a:gd name="connsiteY4" fmla="*/ 629761 h 629761"/>
                <a:gd name="connsiteX5" fmla="*/ 0 w 1447800"/>
                <a:gd name="connsiteY5" fmla="*/ 0 h 629761"/>
                <a:gd name="connsiteX0" fmla="*/ 0 w 1447800"/>
                <a:gd name="connsiteY0" fmla="*/ 0 h 629761"/>
                <a:gd name="connsiteX1" fmla="*/ 1447800 w 1447800"/>
                <a:gd name="connsiteY1" fmla="*/ 0 h 629761"/>
                <a:gd name="connsiteX2" fmla="*/ 1446213 w 1447800"/>
                <a:gd name="connsiteY2" fmla="*/ 509714 h 629761"/>
                <a:gd name="connsiteX3" fmla="*/ 1447800 w 1447800"/>
                <a:gd name="connsiteY3" fmla="*/ 629761 h 629761"/>
                <a:gd name="connsiteX4" fmla="*/ 1355725 w 1447800"/>
                <a:gd name="connsiteY4" fmla="*/ 626395 h 629761"/>
                <a:gd name="connsiteX5" fmla="*/ 0 w 1447800"/>
                <a:gd name="connsiteY5" fmla="*/ 629761 h 629761"/>
                <a:gd name="connsiteX6" fmla="*/ 0 w 1447800"/>
                <a:gd name="connsiteY6" fmla="*/ 0 h 629761"/>
                <a:gd name="connsiteX0" fmla="*/ 0 w 1447800"/>
                <a:gd name="connsiteY0" fmla="*/ 0 h 629761"/>
                <a:gd name="connsiteX1" fmla="*/ 1447800 w 1447800"/>
                <a:gd name="connsiteY1" fmla="*/ 0 h 629761"/>
                <a:gd name="connsiteX2" fmla="*/ 1446213 w 1447800"/>
                <a:gd name="connsiteY2" fmla="*/ 509714 h 629761"/>
                <a:gd name="connsiteX3" fmla="*/ 1355725 w 1447800"/>
                <a:gd name="connsiteY3" fmla="*/ 626395 h 629761"/>
                <a:gd name="connsiteX4" fmla="*/ 0 w 1447800"/>
                <a:gd name="connsiteY4" fmla="*/ 629761 h 629761"/>
                <a:gd name="connsiteX5" fmla="*/ 0 w 1447800"/>
                <a:gd name="connsiteY5" fmla="*/ 0 h 629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7800" h="629761">
                  <a:moveTo>
                    <a:pt x="0" y="0"/>
                  </a:moveTo>
                  <a:lnTo>
                    <a:pt x="1447800" y="0"/>
                  </a:lnTo>
                  <a:lnTo>
                    <a:pt x="1446213" y="509714"/>
                  </a:lnTo>
                  <a:lnTo>
                    <a:pt x="1355725" y="626395"/>
                  </a:lnTo>
                  <a:lnTo>
                    <a:pt x="0" y="629761"/>
                  </a:lnTo>
                  <a:lnTo>
                    <a:pt x="0" y="0"/>
                  </a:lnTo>
                  <a:close/>
                </a:path>
              </a:pathLst>
            </a:custGeom>
            <a:no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1" name="矩形 130"/>
            <p:cNvSpPr/>
            <p:nvPr/>
          </p:nvSpPr>
          <p:spPr>
            <a:xfrm>
              <a:off x="6829233" y="1979296"/>
              <a:ext cx="2358444" cy="831956"/>
            </a:xfrm>
            <a:prstGeom prst="rect">
              <a:avLst/>
            </a:prstGeom>
          </p:spPr>
          <p:txBody>
            <a:bodyPr wrap="square">
              <a:spAutoFit/>
            </a:bodyPr>
            <a:lstStyle/>
            <a:p>
              <a:r>
                <a:rPr lang="en-US" altLang="zh-CN" sz="2000" dirty="0">
                  <a:solidFill>
                    <a:schemeClr val="bg1"/>
                  </a:solidFill>
                  <a:latin typeface="微软雅黑" panose="020B0503020204020204" pitchFamily="34" charset="-122"/>
                  <a:ea typeface="微软雅黑" panose="020B0503020204020204" pitchFamily="34" charset="-122"/>
                </a:rPr>
                <a:t>Webcam</a:t>
              </a:r>
              <a:r>
                <a:rPr lang="zh-CN" altLang="en-US" sz="2000" dirty="0">
                  <a:solidFill>
                    <a:schemeClr val="bg1"/>
                  </a:solidFill>
                </a:rPr>
                <a:t>通过</a:t>
              </a:r>
              <a:r>
                <a:rPr lang="en-US" altLang="zh-CN" sz="2000" dirty="0">
                  <a:solidFill>
                    <a:schemeClr val="bg1"/>
                  </a:solidFill>
                </a:rPr>
                <a:t>flash</a:t>
              </a:r>
              <a:r>
                <a:rPr lang="zh-CN" altLang="en-US" sz="2000" dirty="0">
                  <a:solidFill>
                    <a:schemeClr val="bg1"/>
                  </a:solidFill>
                </a:rPr>
                <a:t>调用摄像头，将图像传给后台，后台调用百度人脸对比接口进行对比。</a:t>
              </a:r>
              <a:r>
                <a:rPr lang="en-US" altLang="zh-CN" sz="2000" dirty="0" err="1">
                  <a:solidFill>
                    <a:schemeClr val="bg1"/>
                  </a:solidFill>
                </a:rPr>
                <a:t>Highcharts</a:t>
              </a:r>
              <a:r>
                <a:rPr lang="zh-CN" altLang="en-US" sz="2000" dirty="0">
                  <a:solidFill>
                    <a:schemeClr val="bg1"/>
                  </a:solidFill>
                </a:rPr>
                <a:t>制表，显示最近</a:t>
              </a:r>
              <a:r>
                <a:rPr lang="en-US" altLang="zh-CN" sz="2000" dirty="0">
                  <a:solidFill>
                    <a:schemeClr val="bg1"/>
                  </a:solidFill>
                </a:rPr>
                <a:t>10</a:t>
              </a:r>
              <a:r>
                <a:rPr lang="zh-CN" altLang="en-US" sz="2000" dirty="0">
                  <a:solidFill>
                    <a:schemeClr val="bg1"/>
                  </a:solidFill>
                </a:rPr>
                <a:t>条签到记录。</a:t>
              </a:r>
            </a:p>
            <a:p>
              <a:endParaRPr lang="zh-CN" altLang="en-US" sz="1100" dirty="0">
                <a:solidFill>
                  <a:srgbClr val="00B0F0"/>
                </a:solidFill>
                <a:latin typeface="微软雅黑" panose="020B0503020204020204" pitchFamily="34" charset="-122"/>
                <a:ea typeface="微软雅黑" panose="020B0503020204020204" pitchFamily="34" charset="-122"/>
              </a:endParaRPr>
            </a:p>
          </p:txBody>
        </p:sp>
      </p:grpSp>
      <p:cxnSp>
        <p:nvCxnSpPr>
          <p:cNvPr id="145" name="直接连接符 144"/>
          <p:cNvCxnSpPr/>
          <p:nvPr/>
        </p:nvCxnSpPr>
        <p:spPr>
          <a:xfrm>
            <a:off x="3678273" y="3362640"/>
            <a:ext cx="1324033" cy="0"/>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flipH="1" flipV="1">
            <a:off x="6086860" y="4697507"/>
            <a:ext cx="2" cy="339049"/>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sp>
        <p:nvSpPr>
          <p:cNvPr id="167" name="圆角矩形 166"/>
          <p:cNvSpPr/>
          <p:nvPr/>
        </p:nvSpPr>
        <p:spPr>
          <a:xfrm>
            <a:off x="2901465" y="3068338"/>
            <a:ext cx="114776" cy="599122"/>
          </a:xfrm>
          <a:prstGeom prst="roundRect">
            <a:avLst/>
          </a:prstGeom>
          <a:solidFill>
            <a:srgbClr val="00B0F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8" name="圆角矩形 167"/>
          <p:cNvSpPr/>
          <p:nvPr/>
        </p:nvSpPr>
        <p:spPr>
          <a:xfrm>
            <a:off x="2763166" y="3068338"/>
            <a:ext cx="114776" cy="599122"/>
          </a:xfrm>
          <a:prstGeom prst="roundRect">
            <a:avLst/>
          </a:prstGeom>
          <a:solidFill>
            <a:srgbClr val="00B0F0">
              <a:alpha val="5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9" name="圆角矩形 168"/>
          <p:cNvSpPr/>
          <p:nvPr/>
        </p:nvSpPr>
        <p:spPr>
          <a:xfrm>
            <a:off x="2624869" y="3068338"/>
            <a:ext cx="114776" cy="599122"/>
          </a:xfrm>
          <a:prstGeom prst="roundRect">
            <a:avLst/>
          </a:prstGeom>
          <a:solidFill>
            <a:srgbClr val="00B0F0">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0" name="圆角矩形 169"/>
          <p:cNvSpPr/>
          <p:nvPr/>
        </p:nvSpPr>
        <p:spPr>
          <a:xfrm>
            <a:off x="2486572" y="3068338"/>
            <a:ext cx="114776" cy="599122"/>
          </a:xfrm>
          <a:prstGeom prst="roundRect">
            <a:avLst/>
          </a:prstGeom>
          <a:solidFill>
            <a:srgbClr val="00B0F0">
              <a:alpha val="8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1" name="圆角矩形 170"/>
          <p:cNvSpPr/>
          <p:nvPr/>
        </p:nvSpPr>
        <p:spPr>
          <a:xfrm>
            <a:off x="2348275" y="3068338"/>
            <a:ext cx="114776" cy="599122"/>
          </a:xfrm>
          <a:prstGeom prst="roundRect">
            <a:avLst/>
          </a:prstGeom>
          <a:solidFill>
            <a:srgbClr val="00B0F0">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2" name="圆角矩形 171"/>
          <p:cNvSpPr/>
          <p:nvPr/>
        </p:nvSpPr>
        <p:spPr>
          <a:xfrm>
            <a:off x="2209978" y="3068338"/>
            <a:ext cx="114776" cy="599122"/>
          </a:xfrm>
          <a:prstGeom prst="roundRect">
            <a:avLst/>
          </a:prstGeom>
          <a:solidFill>
            <a:srgbClr val="00B0F0">
              <a:alpha val="9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3" name="圆角矩形 172"/>
          <p:cNvSpPr/>
          <p:nvPr/>
        </p:nvSpPr>
        <p:spPr>
          <a:xfrm>
            <a:off x="2071681" y="3068338"/>
            <a:ext cx="114776" cy="599122"/>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74" name="组合 173"/>
          <p:cNvGrpSpPr/>
          <p:nvPr/>
        </p:nvGrpSpPr>
        <p:grpSpPr>
          <a:xfrm>
            <a:off x="161365" y="3046729"/>
            <a:ext cx="3490194" cy="660400"/>
            <a:chOff x="160111" y="2040922"/>
            <a:chExt cx="3490194" cy="660400"/>
          </a:xfrm>
        </p:grpSpPr>
        <p:sp>
          <p:nvSpPr>
            <p:cNvPr id="175" name="任意多边形 174"/>
            <p:cNvSpPr/>
            <p:nvPr/>
          </p:nvSpPr>
          <p:spPr>
            <a:xfrm>
              <a:off x="2013039" y="2040922"/>
              <a:ext cx="1637266" cy="660400"/>
            </a:xfrm>
            <a:custGeom>
              <a:avLst/>
              <a:gdLst>
                <a:gd name="connsiteX0" fmla="*/ 6350 w 1758950"/>
                <a:gd name="connsiteY0" fmla="*/ 0 h 660400"/>
                <a:gd name="connsiteX1" fmla="*/ 1536700 w 1758950"/>
                <a:gd name="connsiteY1" fmla="*/ 0 h 660400"/>
                <a:gd name="connsiteX2" fmla="*/ 1612900 w 1758950"/>
                <a:gd name="connsiteY2" fmla="*/ 260350 h 660400"/>
                <a:gd name="connsiteX3" fmla="*/ 1758950 w 1758950"/>
                <a:gd name="connsiteY3" fmla="*/ 260350 h 660400"/>
                <a:gd name="connsiteX4" fmla="*/ 1758950 w 1758950"/>
                <a:gd name="connsiteY4" fmla="*/ 387350 h 660400"/>
                <a:gd name="connsiteX5" fmla="*/ 1625600 w 1758950"/>
                <a:gd name="connsiteY5" fmla="*/ 387350 h 660400"/>
                <a:gd name="connsiteX6" fmla="*/ 1543050 w 1758950"/>
                <a:gd name="connsiteY6" fmla="*/ 660400 h 660400"/>
                <a:gd name="connsiteX7" fmla="*/ 0 w 1758950"/>
                <a:gd name="connsiteY7" fmla="*/ 660400 h 660400"/>
                <a:gd name="connsiteX8" fmla="*/ 6350 w 1758950"/>
                <a:gd name="connsiteY8" fmla="*/ 0 h 66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58950" h="660400">
                  <a:moveTo>
                    <a:pt x="6350" y="0"/>
                  </a:moveTo>
                  <a:lnTo>
                    <a:pt x="1536700" y="0"/>
                  </a:lnTo>
                  <a:lnTo>
                    <a:pt x="1612900" y="260350"/>
                  </a:lnTo>
                  <a:lnTo>
                    <a:pt x="1758950" y="260350"/>
                  </a:lnTo>
                  <a:lnTo>
                    <a:pt x="1758950" y="387350"/>
                  </a:lnTo>
                  <a:lnTo>
                    <a:pt x="1625600" y="387350"/>
                  </a:lnTo>
                  <a:lnTo>
                    <a:pt x="1543050" y="660400"/>
                  </a:lnTo>
                  <a:lnTo>
                    <a:pt x="0" y="660400"/>
                  </a:lnTo>
                  <a:cubicBezTo>
                    <a:pt x="2117" y="440267"/>
                    <a:pt x="4233" y="220133"/>
                    <a:pt x="6350" y="0"/>
                  </a:cubicBezTo>
                  <a:close/>
                </a:path>
              </a:pathLst>
            </a:cu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6" name="文本框 175"/>
            <p:cNvSpPr txBox="1"/>
            <p:nvPr/>
          </p:nvSpPr>
          <p:spPr>
            <a:xfrm>
              <a:off x="160111" y="2096222"/>
              <a:ext cx="2897764" cy="584775"/>
            </a:xfrm>
            <a:prstGeom prst="rect">
              <a:avLst/>
            </a:prstGeom>
            <a:noFill/>
          </p:spPr>
          <p:txBody>
            <a:bodyPr wrap="square" rtlCol="0">
              <a:spAutoFit/>
            </a:bodyPr>
            <a:lstStyle/>
            <a:p>
              <a:r>
                <a:rPr lang="zh-CN" altLang="en-US" sz="3200" dirty="0">
                  <a:solidFill>
                    <a:srgbClr val="00B0F0"/>
                  </a:solidFill>
                  <a:latin typeface="微软雅黑" panose="020B0503020204020204" pitchFamily="34" charset="-122"/>
                  <a:ea typeface="微软雅黑" panose="020B0503020204020204" pitchFamily="34" charset="-122"/>
                </a:rPr>
                <a:t>人脸识别</a:t>
              </a:r>
            </a:p>
          </p:txBody>
        </p:sp>
      </p:grpSp>
      <p:sp>
        <p:nvSpPr>
          <p:cNvPr id="177" name="椭圆 176"/>
          <p:cNvSpPr/>
          <p:nvPr/>
        </p:nvSpPr>
        <p:spPr>
          <a:xfrm>
            <a:off x="5513425" y="5374715"/>
            <a:ext cx="1146870" cy="1186851"/>
          </a:xfrm>
          <a:prstGeom prst="ellipse">
            <a:avLst/>
          </a:prstGeom>
          <a:no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78" name="组合 177"/>
          <p:cNvGrpSpPr/>
          <p:nvPr/>
        </p:nvGrpSpPr>
        <p:grpSpPr>
          <a:xfrm>
            <a:off x="5254548" y="5108757"/>
            <a:ext cx="1709188" cy="1703227"/>
            <a:chOff x="7010870" y="1260613"/>
            <a:chExt cx="729590" cy="729590"/>
          </a:xfrm>
        </p:grpSpPr>
        <p:sp>
          <p:nvSpPr>
            <p:cNvPr id="179" name="空心弧 178"/>
            <p:cNvSpPr/>
            <p:nvPr/>
          </p:nvSpPr>
          <p:spPr>
            <a:xfrm>
              <a:off x="7010870" y="1260613"/>
              <a:ext cx="729590" cy="729590"/>
            </a:xfrm>
            <a:prstGeom prst="blockArc">
              <a:avLst>
                <a:gd name="adj1" fmla="val 12386624"/>
                <a:gd name="adj2" fmla="val 17714173"/>
                <a:gd name="adj3" fmla="val 8278"/>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80" name="空心弧 179"/>
            <p:cNvSpPr/>
            <p:nvPr/>
          </p:nvSpPr>
          <p:spPr>
            <a:xfrm rot="14400000">
              <a:off x="7010870" y="1260613"/>
              <a:ext cx="729590" cy="729590"/>
            </a:xfrm>
            <a:prstGeom prst="blockArc">
              <a:avLst>
                <a:gd name="adj1" fmla="val 12386624"/>
                <a:gd name="adj2" fmla="val 17714173"/>
                <a:gd name="adj3" fmla="val 8278"/>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81" name="空心弧 180"/>
            <p:cNvSpPr/>
            <p:nvPr/>
          </p:nvSpPr>
          <p:spPr>
            <a:xfrm rot="7200000">
              <a:off x="7010870" y="1260613"/>
              <a:ext cx="729590" cy="729590"/>
            </a:xfrm>
            <a:prstGeom prst="blockArc">
              <a:avLst>
                <a:gd name="adj1" fmla="val 12386624"/>
                <a:gd name="adj2" fmla="val 17714173"/>
                <a:gd name="adj3" fmla="val 8278"/>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pic>
        <p:nvPicPr>
          <p:cNvPr id="182" name="图片 181"/>
          <p:cNvPicPr>
            <a:picLocks noChangeAspect="1"/>
          </p:cNvPicPr>
          <p:nvPr/>
        </p:nvPicPr>
        <p:blipFill>
          <a:blip r:embed="rId3">
            <a:biLevel thresh="25000"/>
            <a:extLst>
              <a:ext uri="{28A0092B-C50C-407E-A947-70E740481C1C}">
                <a14:useLocalDpi xmlns:a14="http://schemas.microsoft.com/office/drawing/2010/main" val="0"/>
              </a:ext>
            </a:extLst>
          </a:blip>
          <a:stretch>
            <a:fillRect/>
          </a:stretch>
        </p:blipFill>
        <p:spPr>
          <a:xfrm>
            <a:off x="5782923" y="5679037"/>
            <a:ext cx="629765" cy="668164"/>
          </a:xfrm>
          <a:prstGeom prst="rect">
            <a:avLst/>
          </a:prstGeom>
        </p:spPr>
      </p:pic>
      <p:sp>
        <p:nvSpPr>
          <p:cNvPr id="76" name="椭圆 75"/>
          <p:cNvSpPr/>
          <p:nvPr/>
        </p:nvSpPr>
        <p:spPr>
          <a:xfrm>
            <a:off x="9203205" y="5378856"/>
            <a:ext cx="1146870" cy="1186851"/>
          </a:xfrm>
          <a:prstGeom prst="ellipse">
            <a:avLst/>
          </a:prstGeom>
          <a:no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7" name="组合 76"/>
          <p:cNvGrpSpPr/>
          <p:nvPr/>
        </p:nvGrpSpPr>
        <p:grpSpPr>
          <a:xfrm>
            <a:off x="8944328" y="5112898"/>
            <a:ext cx="1709188" cy="1703227"/>
            <a:chOff x="7010870" y="1260613"/>
            <a:chExt cx="729590" cy="729590"/>
          </a:xfrm>
        </p:grpSpPr>
        <p:sp>
          <p:nvSpPr>
            <p:cNvPr id="78" name="空心弧 77"/>
            <p:cNvSpPr/>
            <p:nvPr/>
          </p:nvSpPr>
          <p:spPr>
            <a:xfrm>
              <a:off x="7010870" y="1260613"/>
              <a:ext cx="729590" cy="729590"/>
            </a:xfrm>
            <a:prstGeom prst="blockArc">
              <a:avLst>
                <a:gd name="adj1" fmla="val 12386624"/>
                <a:gd name="adj2" fmla="val 17714173"/>
                <a:gd name="adj3" fmla="val 8278"/>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9" name="空心弧 78"/>
            <p:cNvSpPr/>
            <p:nvPr/>
          </p:nvSpPr>
          <p:spPr>
            <a:xfrm rot="14400000">
              <a:off x="7010870" y="1260613"/>
              <a:ext cx="729590" cy="729590"/>
            </a:xfrm>
            <a:prstGeom prst="blockArc">
              <a:avLst>
                <a:gd name="adj1" fmla="val 12386624"/>
                <a:gd name="adj2" fmla="val 17714173"/>
                <a:gd name="adj3" fmla="val 8278"/>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0" name="空心弧 79"/>
            <p:cNvSpPr/>
            <p:nvPr/>
          </p:nvSpPr>
          <p:spPr>
            <a:xfrm rot="7200000">
              <a:off x="7010870" y="1260613"/>
              <a:ext cx="729590" cy="729590"/>
            </a:xfrm>
            <a:prstGeom prst="blockArc">
              <a:avLst>
                <a:gd name="adj1" fmla="val 12386624"/>
                <a:gd name="adj2" fmla="val 17714173"/>
                <a:gd name="adj3" fmla="val 8278"/>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pic>
        <p:nvPicPr>
          <p:cNvPr id="81" name="图片 80"/>
          <p:cNvPicPr>
            <a:picLocks noChangeAspect="1"/>
          </p:cNvPicPr>
          <p:nvPr/>
        </p:nvPicPr>
        <p:blipFill>
          <a:blip r:embed="rId3">
            <a:biLevel thresh="25000"/>
            <a:extLst>
              <a:ext uri="{28A0092B-C50C-407E-A947-70E740481C1C}">
                <a14:useLocalDpi xmlns:a14="http://schemas.microsoft.com/office/drawing/2010/main" val="0"/>
              </a:ext>
            </a:extLst>
          </a:blip>
          <a:stretch>
            <a:fillRect/>
          </a:stretch>
        </p:blipFill>
        <p:spPr>
          <a:xfrm>
            <a:off x="9472703" y="5683178"/>
            <a:ext cx="629765" cy="668164"/>
          </a:xfrm>
          <a:prstGeom prst="rect">
            <a:avLst/>
          </a:prstGeom>
        </p:spPr>
      </p:pic>
      <p:cxnSp>
        <p:nvCxnSpPr>
          <p:cNvPr id="82" name="直接连接符 81"/>
          <p:cNvCxnSpPr/>
          <p:nvPr/>
        </p:nvCxnSpPr>
        <p:spPr>
          <a:xfrm flipH="1" flipV="1">
            <a:off x="9701188" y="4563934"/>
            <a:ext cx="2" cy="472622"/>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58525816"/>
      </p:ext>
    </p:extLst>
  </p:cSld>
  <p:clrMapOvr>
    <a:masterClrMapping/>
  </p:clrMapOvr>
  <p:transition spd="slow" advClick="0" advTm="0">
    <p:push/>
    <p:sndAc>
      <p:stSnd>
        <p:snd r:embed="rId2" name="翻书1.wav"/>
      </p:stSnd>
    </p:sndAc>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5"/>
                                        </p:tgtEl>
                                        <p:attrNameLst>
                                          <p:attrName>style.visibility</p:attrName>
                                        </p:attrNameLst>
                                      </p:cBhvr>
                                      <p:to>
                                        <p:strVal val="visible"/>
                                      </p:to>
                                    </p:set>
                                  </p:childTnLst>
                                </p:cTn>
                              </p:par>
                              <p:par>
                                <p:cTn id="7" presetID="1" presetClass="exit" presetSubtype="0" fill="hold" grpId="1" nodeType="withEffect">
                                  <p:stCondLst>
                                    <p:cond delay="300"/>
                                  </p:stCondLst>
                                  <p:childTnLst>
                                    <p:set>
                                      <p:cBhvr>
                                        <p:cTn id="8" dur="1" fill="hold">
                                          <p:stCondLst>
                                            <p:cond delay="0"/>
                                          </p:stCondLst>
                                        </p:cTn>
                                        <p:tgtEl>
                                          <p:spTgt spid="75"/>
                                        </p:tgtEl>
                                        <p:attrNameLst>
                                          <p:attrName>style.visibility</p:attrName>
                                        </p:attrNameLst>
                                      </p:cBhvr>
                                      <p:to>
                                        <p:strVal val="hidden"/>
                                      </p:to>
                                    </p:set>
                                  </p:childTnLst>
                                </p:cTn>
                              </p:par>
                              <p:par>
                                <p:cTn id="9" presetID="1" presetClass="entr" presetSubtype="0" fill="hold" grpId="2" nodeType="withEffect">
                                  <p:stCondLst>
                                    <p:cond delay="600"/>
                                  </p:stCondLst>
                                  <p:childTnLst>
                                    <p:set>
                                      <p:cBhvr>
                                        <p:cTn id="10" dur="1" fill="hold">
                                          <p:stCondLst>
                                            <p:cond delay="0"/>
                                          </p:stCondLst>
                                        </p:cTn>
                                        <p:tgtEl>
                                          <p:spTgt spid="75"/>
                                        </p:tgtEl>
                                        <p:attrNameLst>
                                          <p:attrName>style.visibility</p:attrName>
                                        </p:attrNameLst>
                                      </p:cBhvr>
                                      <p:to>
                                        <p:strVal val="visible"/>
                                      </p:to>
                                    </p:set>
                                  </p:childTnLst>
                                </p:cTn>
                              </p:par>
                              <p:par>
                                <p:cTn id="11" presetID="1" presetClass="exit" presetSubtype="0" fill="hold" grpId="4" nodeType="withEffect">
                                  <p:stCondLst>
                                    <p:cond delay="900"/>
                                  </p:stCondLst>
                                  <p:childTnLst>
                                    <p:set>
                                      <p:cBhvr>
                                        <p:cTn id="12" dur="1" fill="hold">
                                          <p:stCondLst>
                                            <p:cond delay="0"/>
                                          </p:stCondLst>
                                        </p:cTn>
                                        <p:tgtEl>
                                          <p:spTgt spid="75"/>
                                        </p:tgtEl>
                                        <p:attrNameLst>
                                          <p:attrName>style.visibility</p:attrName>
                                        </p:attrNameLst>
                                      </p:cBhvr>
                                      <p:to>
                                        <p:strVal val="hidden"/>
                                      </p:to>
                                    </p:set>
                                  </p:childTnLst>
                                </p:cTn>
                              </p:par>
                              <p:par>
                                <p:cTn id="13" presetID="1" presetClass="entr" presetSubtype="0" fill="hold" grpId="3" nodeType="withEffect">
                                  <p:stCondLst>
                                    <p:cond delay="1200"/>
                                  </p:stCondLst>
                                  <p:childTnLst>
                                    <p:set>
                                      <p:cBhvr>
                                        <p:cTn id="14" dur="1" fill="hold">
                                          <p:stCondLst>
                                            <p:cond delay="0"/>
                                          </p:stCondLst>
                                        </p:cTn>
                                        <p:tgtEl>
                                          <p:spTgt spid="75"/>
                                        </p:tgtEl>
                                        <p:attrNameLst>
                                          <p:attrName>style.visibility</p:attrName>
                                        </p:attrNameLst>
                                      </p:cBhvr>
                                      <p:to>
                                        <p:strVal val="visible"/>
                                      </p:to>
                                    </p:set>
                                  </p:childTnLst>
                                </p:cTn>
                              </p:par>
                              <p:par>
                                <p:cTn id="15" presetID="1" presetClass="entr" presetSubtype="0" fill="hold" nodeType="withEffect">
                                  <p:stCondLst>
                                    <p:cond delay="3000"/>
                                  </p:stCondLst>
                                  <p:childTnLst>
                                    <p:set>
                                      <p:cBhvr>
                                        <p:cTn id="16" dur="1" fill="hold">
                                          <p:stCondLst>
                                            <p:cond delay="0"/>
                                          </p:stCondLst>
                                        </p:cTn>
                                        <p:tgtEl>
                                          <p:spTgt spid="37"/>
                                        </p:tgtEl>
                                        <p:attrNameLst>
                                          <p:attrName>style.visibility</p:attrName>
                                        </p:attrNameLst>
                                      </p:cBhvr>
                                      <p:to>
                                        <p:strVal val="visible"/>
                                      </p:to>
                                    </p:set>
                                  </p:childTnLst>
                                </p:cTn>
                              </p:par>
                              <p:par>
                                <p:cTn id="17" presetID="1" presetClass="exit" presetSubtype="0" fill="hold" nodeType="withEffect">
                                  <p:stCondLst>
                                    <p:cond delay="3250"/>
                                  </p:stCondLst>
                                  <p:childTnLst>
                                    <p:set>
                                      <p:cBhvr>
                                        <p:cTn id="18" dur="1" fill="hold">
                                          <p:stCondLst>
                                            <p:cond delay="0"/>
                                          </p:stCondLst>
                                        </p:cTn>
                                        <p:tgtEl>
                                          <p:spTgt spid="37"/>
                                        </p:tgtEl>
                                        <p:attrNameLst>
                                          <p:attrName>style.visibility</p:attrName>
                                        </p:attrNameLst>
                                      </p:cBhvr>
                                      <p:to>
                                        <p:strVal val="hidden"/>
                                      </p:to>
                                    </p:set>
                                  </p:childTnLst>
                                </p:cTn>
                              </p:par>
                              <p:par>
                                <p:cTn id="19" presetID="1" presetClass="entr" presetSubtype="0" fill="hold" nodeType="withEffect">
                                  <p:stCondLst>
                                    <p:cond delay="3500"/>
                                  </p:stCondLst>
                                  <p:childTnLst>
                                    <p:set>
                                      <p:cBhvr>
                                        <p:cTn id="20" dur="1" fill="hold">
                                          <p:stCondLst>
                                            <p:cond delay="0"/>
                                          </p:stCondLst>
                                        </p:cTn>
                                        <p:tgtEl>
                                          <p:spTgt spid="37"/>
                                        </p:tgtEl>
                                        <p:attrNameLst>
                                          <p:attrName>style.visibility</p:attrName>
                                        </p:attrNameLst>
                                      </p:cBhvr>
                                      <p:to>
                                        <p:strVal val="visible"/>
                                      </p:to>
                                    </p:set>
                                  </p:childTnLst>
                                </p:cTn>
                              </p:par>
                              <p:par>
                                <p:cTn id="21" presetID="1" presetClass="entr" presetSubtype="0" fill="hold" grpId="0" nodeType="withEffect">
                                  <p:stCondLst>
                                    <p:cond delay="3700"/>
                                  </p:stCondLst>
                                  <p:childTnLst>
                                    <p:set>
                                      <p:cBhvr>
                                        <p:cTn id="22" dur="1" fill="hold">
                                          <p:stCondLst>
                                            <p:cond delay="0"/>
                                          </p:stCondLst>
                                        </p:cTn>
                                        <p:tgtEl>
                                          <p:spTgt spid="94"/>
                                        </p:tgtEl>
                                        <p:attrNameLst>
                                          <p:attrName>style.visibility</p:attrName>
                                        </p:attrNameLst>
                                      </p:cBhvr>
                                      <p:to>
                                        <p:strVal val="visible"/>
                                      </p:to>
                                    </p:set>
                                  </p:childTnLst>
                                </p:cTn>
                              </p:par>
                              <p:par>
                                <p:cTn id="23" presetID="1" presetClass="entr" presetSubtype="0" fill="hold" grpId="0" nodeType="withEffect">
                                  <p:stCondLst>
                                    <p:cond delay="3800"/>
                                  </p:stCondLst>
                                  <p:childTnLst>
                                    <p:set>
                                      <p:cBhvr>
                                        <p:cTn id="24" dur="1" fill="hold">
                                          <p:stCondLst>
                                            <p:cond delay="0"/>
                                          </p:stCondLst>
                                        </p:cTn>
                                        <p:tgtEl>
                                          <p:spTgt spid="93"/>
                                        </p:tgtEl>
                                        <p:attrNameLst>
                                          <p:attrName>style.visibility</p:attrName>
                                        </p:attrNameLst>
                                      </p:cBhvr>
                                      <p:to>
                                        <p:strVal val="visible"/>
                                      </p:to>
                                    </p:set>
                                  </p:childTnLst>
                                </p:cTn>
                              </p:par>
                              <p:par>
                                <p:cTn id="25" presetID="1" presetClass="entr" presetSubtype="0" fill="hold" grpId="0" nodeType="withEffect">
                                  <p:stCondLst>
                                    <p:cond delay="3900"/>
                                  </p:stCondLst>
                                  <p:childTnLst>
                                    <p:set>
                                      <p:cBhvr>
                                        <p:cTn id="26" dur="1" fill="hold">
                                          <p:stCondLst>
                                            <p:cond delay="0"/>
                                          </p:stCondLst>
                                        </p:cTn>
                                        <p:tgtEl>
                                          <p:spTgt spid="92"/>
                                        </p:tgtEl>
                                        <p:attrNameLst>
                                          <p:attrName>style.visibility</p:attrName>
                                        </p:attrNameLst>
                                      </p:cBhvr>
                                      <p:to>
                                        <p:strVal val="visible"/>
                                      </p:to>
                                    </p:set>
                                  </p:childTnLst>
                                </p:cTn>
                              </p:par>
                              <p:par>
                                <p:cTn id="27" presetID="1" presetClass="entr" presetSubtype="0" fill="hold" grpId="0" nodeType="withEffect">
                                  <p:stCondLst>
                                    <p:cond delay="4000"/>
                                  </p:stCondLst>
                                  <p:childTnLst>
                                    <p:set>
                                      <p:cBhvr>
                                        <p:cTn id="28" dur="1" fill="hold">
                                          <p:stCondLst>
                                            <p:cond delay="0"/>
                                          </p:stCondLst>
                                        </p:cTn>
                                        <p:tgtEl>
                                          <p:spTgt spid="91"/>
                                        </p:tgtEl>
                                        <p:attrNameLst>
                                          <p:attrName>style.visibility</p:attrName>
                                        </p:attrNameLst>
                                      </p:cBhvr>
                                      <p:to>
                                        <p:strVal val="visible"/>
                                      </p:to>
                                    </p:set>
                                  </p:childTnLst>
                                </p:cTn>
                              </p:par>
                              <p:par>
                                <p:cTn id="29" presetID="1" presetClass="entr" presetSubtype="0" fill="hold" grpId="0" nodeType="withEffect">
                                  <p:stCondLst>
                                    <p:cond delay="4100"/>
                                  </p:stCondLst>
                                  <p:childTnLst>
                                    <p:set>
                                      <p:cBhvr>
                                        <p:cTn id="30" dur="1" fill="hold">
                                          <p:stCondLst>
                                            <p:cond delay="0"/>
                                          </p:stCondLst>
                                        </p:cTn>
                                        <p:tgtEl>
                                          <p:spTgt spid="90"/>
                                        </p:tgtEl>
                                        <p:attrNameLst>
                                          <p:attrName>style.visibility</p:attrName>
                                        </p:attrNameLst>
                                      </p:cBhvr>
                                      <p:to>
                                        <p:strVal val="visible"/>
                                      </p:to>
                                    </p:set>
                                  </p:childTnLst>
                                </p:cTn>
                              </p:par>
                              <p:par>
                                <p:cTn id="31" presetID="1" presetClass="entr" presetSubtype="0" fill="hold" grpId="0" nodeType="withEffect">
                                  <p:stCondLst>
                                    <p:cond delay="4200"/>
                                  </p:stCondLst>
                                  <p:childTnLst>
                                    <p:set>
                                      <p:cBhvr>
                                        <p:cTn id="32" dur="1" fill="hold">
                                          <p:stCondLst>
                                            <p:cond delay="0"/>
                                          </p:stCondLst>
                                        </p:cTn>
                                        <p:tgtEl>
                                          <p:spTgt spid="89"/>
                                        </p:tgtEl>
                                        <p:attrNameLst>
                                          <p:attrName>style.visibility</p:attrName>
                                        </p:attrNameLst>
                                      </p:cBhvr>
                                      <p:to>
                                        <p:strVal val="visible"/>
                                      </p:to>
                                    </p:set>
                                  </p:childTnLst>
                                </p:cTn>
                              </p:par>
                              <p:par>
                                <p:cTn id="33" presetID="1" presetClass="entr" presetSubtype="0" fill="hold" grpId="0" nodeType="withEffect">
                                  <p:stCondLst>
                                    <p:cond delay="4300"/>
                                  </p:stCondLst>
                                  <p:childTnLst>
                                    <p:set>
                                      <p:cBhvr>
                                        <p:cTn id="34" dur="1" fill="hold">
                                          <p:stCondLst>
                                            <p:cond delay="0"/>
                                          </p:stCondLst>
                                        </p:cTn>
                                        <p:tgtEl>
                                          <p:spTgt spid="88"/>
                                        </p:tgtEl>
                                        <p:attrNameLst>
                                          <p:attrName>style.visibility</p:attrName>
                                        </p:attrNameLst>
                                      </p:cBhvr>
                                      <p:to>
                                        <p:strVal val="visible"/>
                                      </p:to>
                                    </p:set>
                                  </p:childTnLst>
                                </p:cTn>
                              </p:par>
                              <p:par>
                                <p:cTn id="35" presetID="22" presetClass="entr" presetSubtype="8" fill="hold" nodeType="withEffect">
                                  <p:stCondLst>
                                    <p:cond delay="3800"/>
                                  </p:stCondLst>
                                  <p:childTnLst>
                                    <p:set>
                                      <p:cBhvr>
                                        <p:cTn id="36" dur="1" fill="hold">
                                          <p:stCondLst>
                                            <p:cond delay="0"/>
                                          </p:stCondLst>
                                        </p:cTn>
                                        <p:tgtEl>
                                          <p:spTgt spid="27"/>
                                        </p:tgtEl>
                                        <p:attrNameLst>
                                          <p:attrName>style.visibility</p:attrName>
                                        </p:attrNameLst>
                                      </p:cBhvr>
                                      <p:to>
                                        <p:strVal val="visible"/>
                                      </p:to>
                                    </p:set>
                                    <p:animEffect transition="in" filter="wipe(left)">
                                      <p:cBhvr>
                                        <p:cTn id="37" dur="250"/>
                                        <p:tgtEl>
                                          <p:spTgt spid="27"/>
                                        </p:tgtEl>
                                      </p:cBhvr>
                                    </p:animEffect>
                                  </p:childTnLst>
                                </p:cTn>
                              </p:par>
                              <p:par>
                                <p:cTn id="38" presetID="10" presetClass="entr" presetSubtype="0" fill="hold" nodeType="withEffect">
                                  <p:stCondLst>
                                    <p:cond delay="4000"/>
                                  </p:stCondLst>
                                  <p:childTnLst>
                                    <p:set>
                                      <p:cBhvr>
                                        <p:cTn id="39" dur="1" fill="hold">
                                          <p:stCondLst>
                                            <p:cond delay="0"/>
                                          </p:stCondLst>
                                        </p:cTn>
                                        <p:tgtEl>
                                          <p:spTgt spid="21"/>
                                        </p:tgtEl>
                                        <p:attrNameLst>
                                          <p:attrName>style.visibility</p:attrName>
                                        </p:attrNameLst>
                                      </p:cBhvr>
                                      <p:to>
                                        <p:strVal val="visible"/>
                                      </p:to>
                                    </p:set>
                                    <p:animEffect transition="in" filter="fade">
                                      <p:cBhvr>
                                        <p:cTn id="40" dur="500"/>
                                        <p:tgtEl>
                                          <p:spTgt spid="21"/>
                                        </p:tgtEl>
                                      </p:cBhvr>
                                    </p:animEffect>
                                  </p:childTnLst>
                                </p:cTn>
                              </p:par>
                              <p:par>
                                <p:cTn id="41" presetID="1" presetClass="entr" presetSubtype="0" fill="hold" nodeType="withEffect">
                                  <p:stCondLst>
                                    <p:cond delay="4000"/>
                                  </p:stCondLst>
                                  <p:childTnLst>
                                    <p:set>
                                      <p:cBhvr>
                                        <p:cTn id="42" dur="1" fill="hold">
                                          <p:stCondLst>
                                            <p:cond delay="0"/>
                                          </p:stCondLst>
                                        </p:cTn>
                                        <p:tgtEl>
                                          <p:spTgt spid="174"/>
                                        </p:tgtEl>
                                        <p:attrNameLst>
                                          <p:attrName>style.visibility</p:attrName>
                                        </p:attrNameLst>
                                      </p:cBhvr>
                                      <p:to>
                                        <p:strVal val="visible"/>
                                      </p:to>
                                    </p:set>
                                  </p:childTnLst>
                                </p:cTn>
                              </p:par>
                              <p:par>
                                <p:cTn id="43" presetID="1" presetClass="exit" presetSubtype="0" fill="hold" nodeType="withEffect">
                                  <p:stCondLst>
                                    <p:cond delay="4250"/>
                                  </p:stCondLst>
                                  <p:childTnLst>
                                    <p:set>
                                      <p:cBhvr>
                                        <p:cTn id="44" dur="1" fill="hold">
                                          <p:stCondLst>
                                            <p:cond delay="0"/>
                                          </p:stCondLst>
                                        </p:cTn>
                                        <p:tgtEl>
                                          <p:spTgt spid="174"/>
                                        </p:tgtEl>
                                        <p:attrNameLst>
                                          <p:attrName>style.visibility</p:attrName>
                                        </p:attrNameLst>
                                      </p:cBhvr>
                                      <p:to>
                                        <p:strVal val="hidden"/>
                                      </p:to>
                                    </p:set>
                                  </p:childTnLst>
                                </p:cTn>
                              </p:par>
                              <p:par>
                                <p:cTn id="45" presetID="1" presetClass="entr" presetSubtype="0" fill="hold" nodeType="withEffect">
                                  <p:stCondLst>
                                    <p:cond delay="4500"/>
                                  </p:stCondLst>
                                  <p:childTnLst>
                                    <p:set>
                                      <p:cBhvr>
                                        <p:cTn id="46" dur="1" fill="hold">
                                          <p:stCondLst>
                                            <p:cond delay="0"/>
                                          </p:stCondLst>
                                        </p:cTn>
                                        <p:tgtEl>
                                          <p:spTgt spid="174"/>
                                        </p:tgtEl>
                                        <p:attrNameLst>
                                          <p:attrName>style.visibility</p:attrName>
                                        </p:attrNameLst>
                                      </p:cBhvr>
                                      <p:to>
                                        <p:strVal val="visible"/>
                                      </p:to>
                                    </p:set>
                                  </p:childTnLst>
                                </p:cTn>
                              </p:par>
                              <p:par>
                                <p:cTn id="47" presetID="1" presetClass="entr" presetSubtype="0" fill="hold" grpId="0" nodeType="withEffect">
                                  <p:stCondLst>
                                    <p:cond delay="4700"/>
                                  </p:stCondLst>
                                  <p:childTnLst>
                                    <p:set>
                                      <p:cBhvr>
                                        <p:cTn id="48" dur="1" fill="hold">
                                          <p:stCondLst>
                                            <p:cond delay="0"/>
                                          </p:stCondLst>
                                        </p:cTn>
                                        <p:tgtEl>
                                          <p:spTgt spid="173"/>
                                        </p:tgtEl>
                                        <p:attrNameLst>
                                          <p:attrName>style.visibility</p:attrName>
                                        </p:attrNameLst>
                                      </p:cBhvr>
                                      <p:to>
                                        <p:strVal val="visible"/>
                                      </p:to>
                                    </p:set>
                                  </p:childTnLst>
                                </p:cTn>
                              </p:par>
                              <p:par>
                                <p:cTn id="49" presetID="1" presetClass="entr" presetSubtype="0" fill="hold" grpId="0" nodeType="withEffect">
                                  <p:stCondLst>
                                    <p:cond delay="4800"/>
                                  </p:stCondLst>
                                  <p:childTnLst>
                                    <p:set>
                                      <p:cBhvr>
                                        <p:cTn id="50" dur="1" fill="hold">
                                          <p:stCondLst>
                                            <p:cond delay="0"/>
                                          </p:stCondLst>
                                        </p:cTn>
                                        <p:tgtEl>
                                          <p:spTgt spid="172"/>
                                        </p:tgtEl>
                                        <p:attrNameLst>
                                          <p:attrName>style.visibility</p:attrName>
                                        </p:attrNameLst>
                                      </p:cBhvr>
                                      <p:to>
                                        <p:strVal val="visible"/>
                                      </p:to>
                                    </p:set>
                                  </p:childTnLst>
                                </p:cTn>
                              </p:par>
                              <p:par>
                                <p:cTn id="51" presetID="1" presetClass="entr" presetSubtype="0" fill="hold" grpId="0" nodeType="withEffect">
                                  <p:stCondLst>
                                    <p:cond delay="4900"/>
                                  </p:stCondLst>
                                  <p:childTnLst>
                                    <p:set>
                                      <p:cBhvr>
                                        <p:cTn id="52" dur="1" fill="hold">
                                          <p:stCondLst>
                                            <p:cond delay="0"/>
                                          </p:stCondLst>
                                        </p:cTn>
                                        <p:tgtEl>
                                          <p:spTgt spid="171"/>
                                        </p:tgtEl>
                                        <p:attrNameLst>
                                          <p:attrName>style.visibility</p:attrName>
                                        </p:attrNameLst>
                                      </p:cBhvr>
                                      <p:to>
                                        <p:strVal val="visible"/>
                                      </p:to>
                                    </p:set>
                                  </p:childTnLst>
                                </p:cTn>
                              </p:par>
                              <p:par>
                                <p:cTn id="53" presetID="1" presetClass="entr" presetSubtype="0" fill="hold" grpId="0" nodeType="withEffect">
                                  <p:stCondLst>
                                    <p:cond delay="5000"/>
                                  </p:stCondLst>
                                  <p:childTnLst>
                                    <p:set>
                                      <p:cBhvr>
                                        <p:cTn id="54" dur="1" fill="hold">
                                          <p:stCondLst>
                                            <p:cond delay="0"/>
                                          </p:stCondLst>
                                        </p:cTn>
                                        <p:tgtEl>
                                          <p:spTgt spid="170"/>
                                        </p:tgtEl>
                                        <p:attrNameLst>
                                          <p:attrName>style.visibility</p:attrName>
                                        </p:attrNameLst>
                                      </p:cBhvr>
                                      <p:to>
                                        <p:strVal val="visible"/>
                                      </p:to>
                                    </p:set>
                                  </p:childTnLst>
                                </p:cTn>
                              </p:par>
                              <p:par>
                                <p:cTn id="55" presetID="1" presetClass="entr" presetSubtype="0" fill="hold" grpId="0" nodeType="withEffect">
                                  <p:stCondLst>
                                    <p:cond delay="5100"/>
                                  </p:stCondLst>
                                  <p:childTnLst>
                                    <p:set>
                                      <p:cBhvr>
                                        <p:cTn id="56" dur="1" fill="hold">
                                          <p:stCondLst>
                                            <p:cond delay="0"/>
                                          </p:stCondLst>
                                        </p:cTn>
                                        <p:tgtEl>
                                          <p:spTgt spid="169"/>
                                        </p:tgtEl>
                                        <p:attrNameLst>
                                          <p:attrName>style.visibility</p:attrName>
                                        </p:attrNameLst>
                                      </p:cBhvr>
                                      <p:to>
                                        <p:strVal val="visible"/>
                                      </p:to>
                                    </p:set>
                                  </p:childTnLst>
                                </p:cTn>
                              </p:par>
                              <p:par>
                                <p:cTn id="57" presetID="1" presetClass="entr" presetSubtype="0" fill="hold" grpId="0" nodeType="withEffect">
                                  <p:stCondLst>
                                    <p:cond delay="5200"/>
                                  </p:stCondLst>
                                  <p:childTnLst>
                                    <p:set>
                                      <p:cBhvr>
                                        <p:cTn id="58" dur="1" fill="hold">
                                          <p:stCondLst>
                                            <p:cond delay="0"/>
                                          </p:stCondLst>
                                        </p:cTn>
                                        <p:tgtEl>
                                          <p:spTgt spid="168"/>
                                        </p:tgtEl>
                                        <p:attrNameLst>
                                          <p:attrName>style.visibility</p:attrName>
                                        </p:attrNameLst>
                                      </p:cBhvr>
                                      <p:to>
                                        <p:strVal val="visible"/>
                                      </p:to>
                                    </p:set>
                                  </p:childTnLst>
                                </p:cTn>
                              </p:par>
                              <p:par>
                                <p:cTn id="59" presetID="1" presetClass="entr" presetSubtype="0" fill="hold" grpId="0" nodeType="withEffect">
                                  <p:stCondLst>
                                    <p:cond delay="5300"/>
                                  </p:stCondLst>
                                  <p:childTnLst>
                                    <p:set>
                                      <p:cBhvr>
                                        <p:cTn id="60" dur="1" fill="hold">
                                          <p:stCondLst>
                                            <p:cond delay="0"/>
                                          </p:stCondLst>
                                        </p:cTn>
                                        <p:tgtEl>
                                          <p:spTgt spid="167"/>
                                        </p:tgtEl>
                                        <p:attrNameLst>
                                          <p:attrName>style.visibility</p:attrName>
                                        </p:attrNameLst>
                                      </p:cBhvr>
                                      <p:to>
                                        <p:strVal val="visible"/>
                                      </p:to>
                                    </p:set>
                                  </p:childTnLst>
                                </p:cTn>
                              </p:par>
                              <p:par>
                                <p:cTn id="61" presetID="22" presetClass="entr" presetSubtype="8" fill="hold" nodeType="withEffect">
                                  <p:stCondLst>
                                    <p:cond delay="4800"/>
                                  </p:stCondLst>
                                  <p:childTnLst>
                                    <p:set>
                                      <p:cBhvr>
                                        <p:cTn id="62" dur="1" fill="hold">
                                          <p:stCondLst>
                                            <p:cond delay="0"/>
                                          </p:stCondLst>
                                        </p:cTn>
                                        <p:tgtEl>
                                          <p:spTgt spid="145"/>
                                        </p:tgtEl>
                                        <p:attrNameLst>
                                          <p:attrName>style.visibility</p:attrName>
                                        </p:attrNameLst>
                                      </p:cBhvr>
                                      <p:to>
                                        <p:strVal val="visible"/>
                                      </p:to>
                                    </p:set>
                                    <p:animEffect transition="in" filter="wipe(left)">
                                      <p:cBhvr>
                                        <p:cTn id="63" dur="250"/>
                                        <p:tgtEl>
                                          <p:spTgt spid="145"/>
                                        </p:tgtEl>
                                      </p:cBhvr>
                                    </p:animEffect>
                                  </p:childTnLst>
                                </p:cTn>
                              </p:par>
                              <p:par>
                                <p:cTn id="64" presetID="10" presetClass="entr" presetSubtype="0" fill="hold" nodeType="withEffect">
                                  <p:stCondLst>
                                    <p:cond delay="5000"/>
                                  </p:stCondLst>
                                  <p:childTnLst>
                                    <p:set>
                                      <p:cBhvr>
                                        <p:cTn id="65" dur="1" fill="hold">
                                          <p:stCondLst>
                                            <p:cond delay="0"/>
                                          </p:stCondLst>
                                        </p:cTn>
                                        <p:tgtEl>
                                          <p:spTgt spid="129"/>
                                        </p:tgtEl>
                                        <p:attrNameLst>
                                          <p:attrName>style.visibility</p:attrName>
                                        </p:attrNameLst>
                                      </p:cBhvr>
                                      <p:to>
                                        <p:strVal val="visible"/>
                                      </p:to>
                                    </p:set>
                                    <p:animEffect transition="in" filter="fade">
                                      <p:cBhvr>
                                        <p:cTn id="66" dur="500"/>
                                        <p:tgtEl>
                                          <p:spTgt spid="129"/>
                                        </p:tgtEl>
                                      </p:cBhvr>
                                    </p:animEffect>
                                  </p:childTnLst>
                                </p:cTn>
                              </p:par>
                              <p:par>
                                <p:cTn id="67" presetID="22" presetClass="entr" presetSubtype="1" fill="hold" nodeType="withEffect">
                                  <p:stCondLst>
                                    <p:cond delay="5500"/>
                                  </p:stCondLst>
                                  <p:childTnLst>
                                    <p:set>
                                      <p:cBhvr>
                                        <p:cTn id="68" dur="1" fill="hold">
                                          <p:stCondLst>
                                            <p:cond delay="0"/>
                                          </p:stCondLst>
                                        </p:cTn>
                                        <p:tgtEl>
                                          <p:spTgt spid="34"/>
                                        </p:tgtEl>
                                        <p:attrNameLst>
                                          <p:attrName>style.visibility</p:attrName>
                                        </p:attrNameLst>
                                      </p:cBhvr>
                                      <p:to>
                                        <p:strVal val="visible"/>
                                      </p:to>
                                    </p:set>
                                    <p:animEffect transition="in" filter="wipe(up)">
                                      <p:cBhvr>
                                        <p:cTn id="69" dur="500"/>
                                        <p:tgtEl>
                                          <p:spTgt spid="34"/>
                                        </p:tgtEl>
                                      </p:cBhvr>
                                    </p:animEffect>
                                  </p:childTnLst>
                                </p:cTn>
                              </p:par>
                              <p:par>
                                <p:cTn id="70" presetID="1" presetClass="entr" presetSubtype="0" fill="hold" nodeType="withEffect">
                                  <p:stCondLst>
                                    <p:cond delay="6000"/>
                                  </p:stCondLst>
                                  <p:childTnLst>
                                    <p:set>
                                      <p:cBhvr>
                                        <p:cTn id="71" dur="1" fill="hold">
                                          <p:stCondLst>
                                            <p:cond delay="0"/>
                                          </p:stCondLst>
                                        </p:cTn>
                                        <p:tgtEl>
                                          <p:spTgt spid="178"/>
                                        </p:tgtEl>
                                        <p:attrNameLst>
                                          <p:attrName>style.visibility</p:attrName>
                                        </p:attrNameLst>
                                      </p:cBhvr>
                                      <p:to>
                                        <p:strVal val="visible"/>
                                      </p:to>
                                    </p:set>
                                  </p:childTnLst>
                                </p:cTn>
                              </p:par>
                              <p:par>
                                <p:cTn id="72" presetID="1" presetClass="exit" presetSubtype="0" fill="hold" nodeType="withEffect">
                                  <p:stCondLst>
                                    <p:cond delay="6200"/>
                                  </p:stCondLst>
                                  <p:childTnLst>
                                    <p:set>
                                      <p:cBhvr>
                                        <p:cTn id="73" dur="1" fill="hold">
                                          <p:stCondLst>
                                            <p:cond delay="0"/>
                                          </p:stCondLst>
                                        </p:cTn>
                                        <p:tgtEl>
                                          <p:spTgt spid="178"/>
                                        </p:tgtEl>
                                        <p:attrNameLst>
                                          <p:attrName>style.visibility</p:attrName>
                                        </p:attrNameLst>
                                      </p:cBhvr>
                                      <p:to>
                                        <p:strVal val="hidden"/>
                                      </p:to>
                                    </p:set>
                                  </p:childTnLst>
                                </p:cTn>
                              </p:par>
                              <p:par>
                                <p:cTn id="74" presetID="1" presetClass="entr" presetSubtype="0" fill="hold" nodeType="withEffect">
                                  <p:stCondLst>
                                    <p:cond delay="6400"/>
                                  </p:stCondLst>
                                  <p:childTnLst>
                                    <p:set>
                                      <p:cBhvr>
                                        <p:cTn id="75" dur="1" fill="hold">
                                          <p:stCondLst>
                                            <p:cond delay="0"/>
                                          </p:stCondLst>
                                        </p:cTn>
                                        <p:tgtEl>
                                          <p:spTgt spid="178"/>
                                        </p:tgtEl>
                                        <p:attrNameLst>
                                          <p:attrName>style.visibility</p:attrName>
                                        </p:attrNameLst>
                                      </p:cBhvr>
                                      <p:to>
                                        <p:strVal val="visible"/>
                                      </p:to>
                                    </p:set>
                                  </p:childTnLst>
                                </p:cTn>
                              </p:par>
                              <p:par>
                                <p:cTn id="76" presetID="8" presetClass="emph" presetSubtype="0" fill="hold" nodeType="withEffect">
                                  <p:stCondLst>
                                    <p:cond delay="6400"/>
                                  </p:stCondLst>
                                  <p:childTnLst>
                                    <p:animRot by="22800000">
                                      <p:cBhvr>
                                        <p:cTn id="77" dur="5100" fill="hold"/>
                                        <p:tgtEl>
                                          <p:spTgt spid="178"/>
                                        </p:tgtEl>
                                        <p:attrNameLst>
                                          <p:attrName>r</p:attrName>
                                        </p:attrNameLst>
                                      </p:cBhvr>
                                    </p:animRot>
                                  </p:childTnLst>
                                </p:cTn>
                              </p:par>
                              <p:par>
                                <p:cTn id="78" presetID="1" presetClass="entr" presetSubtype="0" fill="hold" grpId="0" nodeType="withEffect">
                                  <p:stCondLst>
                                    <p:cond delay="6300"/>
                                  </p:stCondLst>
                                  <p:childTnLst>
                                    <p:set>
                                      <p:cBhvr>
                                        <p:cTn id="79" dur="1" fill="hold">
                                          <p:stCondLst>
                                            <p:cond delay="0"/>
                                          </p:stCondLst>
                                        </p:cTn>
                                        <p:tgtEl>
                                          <p:spTgt spid="177"/>
                                        </p:tgtEl>
                                        <p:attrNameLst>
                                          <p:attrName>style.visibility</p:attrName>
                                        </p:attrNameLst>
                                      </p:cBhvr>
                                      <p:to>
                                        <p:strVal val="visible"/>
                                      </p:to>
                                    </p:set>
                                  </p:childTnLst>
                                </p:cTn>
                              </p:par>
                              <p:par>
                                <p:cTn id="80" presetID="1" presetClass="exit" presetSubtype="0" fill="hold" grpId="1" nodeType="withEffect">
                                  <p:stCondLst>
                                    <p:cond delay="6500"/>
                                  </p:stCondLst>
                                  <p:childTnLst>
                                    <p:set>
                                      <p:cBhvr>
                                        <p:cTn id="81" dur="1" fill="hold">
                                          <p:stCondLst>
                                            <p:cond delay="0"/>
                                          </p:stCondLst>
                                        </p:cTn>
                                        <p:tgtEl>
                                          <p:spTgt spid="177"/>
                                        </p:tgtEl>
                                        <p:attrNameLst>
                                          <p:attrName>style.visibility</p:attrName>
                                        </p:attrNameLst>
                                      </p:cBhvr>
                                      <p:to>
                                        <p:strVal val="hidden"/>
                                      </p:to>
                                    </p:set>
                                  </p:childTnLst>
                                </p:cTn>
                              </p:par>
                              <p:par>
                                <p:cTn id="82" presetID="1" presetClass="entr" presetSubtype="0" fill="hold" grpId="2" nodeType="withEffect">
                                  <p:stCondLst>
                                    <p:cond delay="6700"/>
                                  </p:stCondLst>
                                  <p:childTnLst>
                                    <p:set>
                                      <p:cBhvr>
                                        <p:cTn id="83" dur="1" fill="hold">
                                          <p:stCondLst>
                                            <p:cond delay="0"/>
                                          </p:stCondLst>
                                        </p:cTn>
                                        <p:tgtEl>
                                          <p:spTgt spid="177"/>
                                        </p:tgtEl>
                                        <p:attrNameLst>
                                          <p:attrName>style.visibility</p:attrName>
                                        </p:attrNameLst>
                                      </p:cBhvr>
                                      <p:to>
                                        <p:strVal val="visible"/>
                                      </p:to>
                                    </p:set>
                                  </p:childTnLst>
                                </p:cTn>
                              </p:par>
                              <p:par>
                                <p:cTn id="84" presetID="6" presetClass="emph" presetSubtype="0" fill="hold" grpId="3" nodeType="withEffect">
                                  <p:stCondLst>
                                    <p:cond delay="8000"/>
                                  </p:stCondLst>
                                  <p:childTnLst>
                                    <p:animScale>
                                      <p:cBhvr>
                                        <p:cTn id="85" dur="300" fill="hold"/>
                                        <p:tgtEl>
                                          <p:spTgt spid="177"/>
                                        </p:tgtEl>
                                      </p:cBhvr>
                                      <p:by x="85000" y="85000"/>
                                    </p:animScale>
                                  </p:childTnLst>
                                </p:cTn>
                              </p:par>
                              <p:par>
                                <p:cTn id="86" presetID="6" presetClass="emph" presetSubtype="0" fill="hold" grpId="4" nodeType="withEffect">
                                  <p:stCondLst>
                                    <p:cond delay="10000"/>
                                  </p:stCondLst>
                                  <p:childTnLst>
                                    <p:animScale>
                                      <p:cBhvr>
                                        <p:cTn id="87" dur="300" fill="hold"/>
                                        <p:tgtEl>
                                          <p:spTgt spid="177"/>
                                        </p:tgtEl>
                                      </p:cBhvr>
                                      <p:by x="117600" y="117600"/>
                                    </p:animScale>
                                  </p:childTnLst>
                                </p:cTn>
                              </p:par>
                              <p:par>
                                <p:cTn id="88" presetID="1" presetClass="entr" presetSubtype="0" fill="hold" nodeType="withEffect">
                                  <p:stCondLst>
                                    <p:cond delay="7000"/>
                                  </p:stCondLst>
                                  <p:childTnLst>
                                    <p:set>
                                      <p:cBhvr>
                                        <p:cTn id="89" dur="1" fill="hold">
                                          <p:stCondLst>
                                            <p:cond delay="0"/>
                                          </p:stCondLst>
                                        </p:cTn>
                                        <p:tgtEl>
                                          <p:spTgt spid="182"/>
                                        </p:tgtEl>
                                        <p:attrNameLst>
                                          <p:attrName>style.visibility</p:attrName>
                                        </p:attrNameLst>
                                      </p:cBhvr>
                                      <p:to>
                                        <p:strVal val="visible"/>
                                      </p:to>
                                    </p:set>
                                  </p:childTnLst>
                                </p:cTn>
                              </p:par>
                              <p:par>
                                <p:cTn id="90" presetID="1" presetClass="exit" presetSubtype="0" fill="hold" nodeType="withEffect">
                                  <p:stCondLst>
                                    <p:cond delay="7200"/>
                                  </p:stCondLst>
                                  <p:childTnLst>
                                    <p:set>
                                      <p:cBhvr>
                                        <p:cTn id="91" dur="1" fill="hold">
                                          <p:stCondLst>
                                            <p:cond delay="0"/>
                                          </p:stCondLst>
                                        </p:cTn>
                                        <p:tgtEl>
                                          <p:spTgt spid="182"/>
                                        </p:tgtEl>
                                        <p:attrNameLst>
                                          <p:attrName>style.visibility</p:attrName>
                                        </p:attrNameLst>
                                      </p:cBhvr>
                                      <p:to>
                                        <p:strVal val="hidden"/>
                                      </p:to>
                                    </p:set>
                                  </p:childTnLst>
                                </p:cTn>
                              </p:par>
                              <p:par>
                                <p:cTn id="92" presetID="1" presetClass="entr" presetSubtype="0" fill="hold" nodeType="withEffect">
                                  <p:stCondLst>
                                    <p:cond delay="7400"/>
                                  </p:stCondLst>
                                  <p:childTnLst>
                                    <p:set>
                                      <p:cBhvr>
                                        <p:cTn id="93" dur="1" fill="hold">
                                          <p:stCondLst>
                                            <p:cond delay="0"/>
                                          </p:stCondLst>
                                        </p:cTn>
                                        <p:tgtEl>
                                          <p:spTgt spid="182"/>
                                        </p:tgtEl>
                                        <p:attrNameLst>
                                          <p:attrName>style.visibility</p:attrName>
                                        </p:attrNameLst>
                                      </p:cBhvr>
                                      <p:to>
                                        <p:strVal val="visible"/>
                                      </p:to>
                                    </p:set>
                                  </p:childTnLst>
                                </p:cTn>
                              </p:par>
                              <p:par>
                                <p:cTn id="94" presetID="1" presetClass="entr" presetSubtype="0" fill="hold" nodeType="withEffect">
                                  <p:stCondLst>
                                    <p:cond delay="6000"/>
                                  </p:stCondLst>
                                  <p:childTnLst>
                                    <p:set>
                                      <p:cBhvr>
                                        <p:cTn id="95" dur="1" fill="hold">
                                          <p:stCondLst>
                                            <p:cond delay="0"/>
                                          </p:stCondLst>
                                        </p:cTn>
                                        <p:tgtEl>
                                          <p:spTgt spid="77"/>
                                        </p:tgtEl>
                                        <p:attrNameLst>
                                          <p:attrName>style.visibility</p:attrName>
                                        </p:attrNameLst>
                                      </p:cBhvr>
                                      <p:to>
                                        <p:strVal val="visible"/>
                                      </p:to>
                                    </p:set>
                                  </p:childTnLst>
                                </p:cTn>
                              </p:par>
                              <p:par>
                                <p:cTn id="96" presetID="1" presetClass="exit" presetSubtype="0" fill="hold" nodeType="withEffect">
                                  <p:stCondLst>
                                    <p:cond delay="6200"/>
                                  </p:stCondLst>
                                  <p:childTnLst>
                                    <p:set>
                                      <p:cBhvr>
                                        <p:cTn id="97" dur="1" fill="hold">
                                          <p:stCondLst>
                                            <p:cond delay="0"/>
                                          </p:stCondLst>
                                        </p:cTn>
                                        <p:tgtEl>
                                          <p:spTgt spid="77"/>
                                        </p:tgtEl>
                                        <p:attrNameLst>
                                          <p:attrName>style.visibility</p:attrName>
                                        </p:attrNameLst>
                                      </p:cBhvr>
                                      <p:to>
                                        <p:strVal val="hidden"/>
                                      </p:to>
                                    </p:set>
                                  </p:childTnLst>
                                </p:cTn>
                              </p:par>
                              <p:par>
                                <p:cTn id="98" presetID="1" presetClass="entr" presetSubtype="0" fill="hold" nodeType="withEffect">
                                  <p:stCondLst>
                                    <p:cond delay="6400"/>
                                  </p:stCondLst>
                                  <p:childTnLst>
                                    <p:set>
                                      <p:cBhvr>
                                        <p:cTn id="99" dur="1" fill="hold">
                                          <p:stCondLst>
                                            <p:cond delay="0"/>
                                          </p:stCondLst>
                                        </p:cTn>
                                        <p:tgtEl>
                                          <p:spTgt spid="77"/>
                                        </p:tgtEl>
                                        <p:attrNameLst>
                                          <p:attrName>style.visibility</p:attrName>
                                        </p:attrNameLst>
                                      </p:cBhvr>
                                      <p:to>
                                        <p:strVal val="visible"/>
                                      </p:to>
                                    </p:set>
                                  </p:childTnLst>
                                </p:cTn>
                              </p:par>
                              <p:par>
                                <p:cTn id="100" presetID="8" presetClass="emph" presetSubtype="0" fill="hold" nodeType="withEffect">
                                  <p:stCondLst>
                                    <p:cond delay="6400"/>
                                  </p:stCondLst>
                                  <p:childTnLst>
                                    <p:animRot by="22800000">
                                      <p:cBhvr>
                                        <p:cTn id="101" dur="5100" fill="hold"/>
                                        <p:tgtEl>
                                          <p:spTgt spid="77"/>
                                        </p:tgtEl>
                                        <p:attrNameLst>
                                          <p:attrName>r</p:attrName>
                                        </p:attrNameLst>
                                      </p:cBhvr>
                                    </p:animRot>
                                  </p:childTnLst>
                                </p:cTn>
                              </p:par>
                              <p:par>
                                <p:cTn id="102" presetID="1" presetClass="entr" presetSubtype="0" fill="hold" grpId="0" nodeType="withEffect">
                                  <p:stCondLst>
                                    <p:cond delay="6300"/>
                                  </p:stCondLst>
                                  <p:childTnLst>
                                    <p:set>
                                      <p:cBhvr>
                                        <p:cTn id="103" dur="1" fill="hold">
                                          <p:stCondLst>
                                            <p:cond delay="0"/>
                                          </p:stCondLst>
                                        </p:cTn>
                                        <p:tgtEl>
                                          <p:spTgt spid="76"/>
                                        </p:tgtEl>
                                        <p:attrNameLst>
                                          <p:attrName>style.visibility</p:attrName>
                                        </p:attrNameLst>
                                      </p:cBhvr>
                                      <p:to>
                                        <p:strVal val="visible"/>
                                      </p:to>
                                    </p:set>
                                  </p:childTnLst>
                                </p:cTn>
                              </p:par>
                              <p:par>
                                <p:cTn id="104" presetID="1" presetClass="exit" presetSubtype="0" fill="hold" grpId="1" nodeType="withEffect">
                                  <p:stCondLst>
                                    <p:cond delay="6500"/>
                                  </p:stCondLst>
                                  <p:childTnLst>
                                    <p:set>
                                      <p:cBhvr>
                                        <p:cTn id="105" dur="1" fill="hold">
                                          <p:stCondLst>
                                            <p:cond delay="0"/>
                                          </p:stCondLst>
                                        </p:cTn>
                                        <p:tgtEl>
                                          <p:spTgt spid="76"/>
                                        </p:tgtEl>
                                        <p:attrNameLst>
                                          <p:attrName>style.visibility</p:attrName>
                                        </p:attrNameLst>
                                      </p:cBhvr>
                                      <p:to>
                                        <p:strVal val="hidden"/>
                                      </p:to>
                                    </p:set>
                                  </p:childTnLst>
                                </p:cTn>
                              </p:par>
                              <p:par>
                                <p:cTn id="106" presetID="1" presetClass="entr" presetSubtype="0" fill="hold" grpId="2" nodeType="withEffect">
                                  <p:stCondLst>
                                    <p:cond delay="6700"/>
                                  </p:stCondLst>
                                  <p:childTnLst>
                                    <p:set>
                                      <p:cBhvr>
                                        <p:cTn id="107" dur="1" fill="hold">
                                          <p:stCondLst>
                                            <p:cond delay="0"/>
                                          </p:stCondLst>
                                        </p:cTn>
                                        <p:tgtEl>
                                          <p:spTgt spid="76"/>
                                        </p:tgtEl>
                                        <p:attrNameLst>
                                          <p:attrName>style.visibility</p:attrName>
                                        </p:attrNameLst>
                                      </p:cBhvr>
                                      <p:to>
                                        <p:strVal val="visible"/>
                                      </p:to>
                                    </p:set>
                                  </p:childTnLst>
                                </p:cTn>
                              </p:par>
                              <p:par>
                                <p:cTn id="108" presetID="6" presetClass="emph" presetSubtype="0" fill="hold" grpId="3" nodeType="withEffect">
                                  <p:stCondLst>
                                    <p:cond delay="8000"/>
                                  </p:stCondLst>
                                  <p:childTnLst>
                                    <p:animScale>
                                      <p:cBhvr>
                                        <p:cTn id="109" dur="300" fill="hold"/>
                                        <p:tgtEl>
                                          <p:spTgt spid="76"/>
                                        </p:tgtEl>
                                      </p:cBhvr>
                                      <p:by x="85000" y="85000"/>
                                    </p:animScale>
                                  </p:childTnLst>
                                </p:cTn>
                              </p:par>
                              <p:par>
                                <p:cTn id="110" presetID="6" presetClass="emph" presetSubtype="0" fill="hold" grpId="4" nodeType="withEffect">
                                  <p:stCondLst>
                                    <p:cond delay="10000"/>
                                  </p:stCondLst>
                                  <p:childTnLst>
                                    <p:animScale>
                                      <p:cBhvr>
                                        <p:cTn id="111" dur="300" fill="hold"/>
                                        <p:tgtEl>
                                          <p:spTgt spid="76"/>
                                        </p:tgtEl>
                                      </p:cBhvr>
                                      <p:by x="117600" y="117600"/>
                                    </p:animScale>
                                  </p:childTnLst>
                                </p:cTn>
                              </p:par>
                              <p:par>
                                <p:cTn id="112" presetID="1" presetClass="entr" presetSubtype="0" fill="hold" nodeType="withEffect">
                                  <p:stCondLst>
                                    <p:cond delay="7000"/>
                                  </p:stCondLst>
                                  <p:childTnLst>
                                    <p:set>
                                      <p:cBhvr>
                                        <p:cTn id="113" dur="1" fill="hold">
                                          <p:stCondLst>
                                            <p:cond delay="0"/>
                                          </p:stCondLst>
                                        </p:cTn>
                                        <p:tgtEl>
                                          <p:spTgt spid="81"/>
                                        </p:tgtEl>
                                        <p:attrNameLst>
                                          <p:attrName>style.visibility</p:attrName>
                                        </p:attrNameLst>
                                      </p:cBhvr>
                                      <p:to>
                                        <p:strVal val="visible"/>
                                      </p:to>
                                    </p:set>
                                  </p:childTnLst>
                                </p:cTn>
                              </p:par>
                              <p:par>
                                <p:cTn id="114" presetID="1" presetClass="exit" presetSubtype="0" fill="hold" nodeType="withEffect">
                                  <p:stCondLst>
                                    <p:cond delay="7200"/>
                                  </p:stCondLst>
                                  <p:childTnLst>
                                    <p:set>
                                      <p:cBhvr>
                                        <p:cTn id="115" dur="1" fill="hold">
                                          <p:stCondLst>
                                            <p:cond delay="0"/>
                                          </p:stCondLst>
                                        </p:cTn>
                                        <p:tgtEl>
                                          <p:spTgt spid="81"/>
                                        </p:tgtEl>
                                        <p:attrNameLst>
                                          <p:attrName>style.visibility</p:attrName>
                                        </p:attrNameLst>
                                      </p:cBhvr>
                                      <p:to>
                                        <p:strVal val="hidden"/>
                                      </p:to>
                                    </p:set>
                                  </p:childTnLst>
                                </p:cTn>
                              </p:par>
                              <p:par>
                                <p:cTn id="116" presetID="1" presetClass="entr" presetSubtype="0" fill="hold" nodeType="withEffect">
                                  <p:stCondLst>
                                    <p:cond delay="7400"/>
                                  </p:stCondLst>
                                  <p:childTnLst>
                                    <p:set>
                                      <p:cBhvr>
                                        <p:cTn id="117" dur="1" fill="hold">
                                          <p:stCondLst>
                                            <p:cond delay="0"/>
                                          </p:stCondLst>
                                        </p:cTn>
                                        <p:tgtEl>
                                          <p:spTgt spid="81"/>
                                        </p:tgtEl>
                                        <p:attrNameLst>
                                          <p:attrName>style.visibility</p:attrName>
                                        </p:attrNameLst>
                                      </p:cBhvr>
                                      <p:to>
                                        <p:strVal val="visible"/>
                                      </p:to>
                                    </p:set>
                                  </p:childTnLst>
                                </p:cTn>
                              </p:par>
                              <p:par>
                                <p:cTn id="118" presetID="22" presetClass="entr" presetSubtype="1" fill="hold" nodeType="withEffect">
                                  <p:stCondLst>
                                    <p:cond delay="5500"/>
                                  </p:stCondLst>
                                  <p:childTnLst>
                                    <p:set>
                                      <p:cBhvr>
                                        <p:cTn id="119" dur="1" fill="hold">
                                          <p:stCondLst>
                                            <p:cond delay="0"/>
                                          </p:stCondLst>
                                        </p:cTn>
                                        <p:tgtEl>
                                          <p:spTgt spid="82"/>
                                        </p:tgtEl>
                                        <p:attrNameLst>
                                          <p:attrName>style.visibility</p:attrName>
                                        </p:attrNameLst>
                                      </p:cBhvr>
                                      <p:to>
                                        <p:strVal val="visible"/>
                                      </p:to>
                                    </p:set>
                                    <p:animEffect transition="in" filter="wipe(up)">
                                      <p:cBhvr>
                                        <p:cTn id="120" dur="500"/>
                                        <p:tgtEl>
                                          <p:spTgt spid="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p:bldP spid="75" grpId="1"/>
      <p:bldP spid="75" grpId="2"/>
      <p:bldP spid="75" grpId="3"/>
      <p:bldP spid="75" grpId="4"/>
      <p:bldP spid="88" grpId="0" animBg="1"/>
      <p:bldP spid="89" grpId="0" animBg="1"/>
      <p:bldP spid="90" grpId="0" animBg="1"/>
      <p:bldP spid="91" grpId="0" animBg="1"/>
      <p:bldP spid="92" grpId="0" animBg="1"/>
      <p:bldP spid="93" grpId="0" animBg="1"/>
      <p:bldP spid="94" grpId="0" animBg="1"/>
      <p:bldP spid="167" grpId="0" animBg="1"/>
      <p:bldP spid="168" grpId="0" animBg="1"/>
      <p:bldP spid="169" grpId="0" animBg="1"/>
      <p:bldP spid="170" grpId="0" animBg="1"/>
      <p:bldP spid="171" grpId="0" animBg="1"/>
      <p:bldP spid="172" grpId="0" animBg="1"/>
      <p:bldP spid="173" grpId="0" animBg="1"/>
      <p:bldP spid="177" grpId="0" animBg="1"/>
      <p:bldP spid="177" grpId="1" animBg="1"/>
      <p:bldP spid="177" grpId="2" animBg="1"/>
      <p:bldP spid="177" grpId="3" animBg="1"/>
      <p:bldP spid="177" grpId="4" animBg="1"/>
      <p:bldP spid="76" grpId="0" animBg="1"/>
      <p:bldP spid="76" grpId="1" animBg="1"/>
      <p:bldP spid="76" grpId="2" animBg="1"/>
      <p:bldP spid="76" grpId="3" animBg="1"/>
      <p:bldP spid="76" grpId="4"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文本框 74"/>
          <p:cNvSpPr txBox="1"/>
          <p:nvPr/>
        </p:nvSpPr>
        <p:spPr>
          <a:xfrm>
            <a:off x="1090632" y="126669"/>
            <a:ext cx="4288353" cy="707886"/>
          </a:xfrm>
          <a:prstGeom prst="rect">
            <a:avLst/>
          </a:prstGeom>
          <a:noFill/>
          <a:effectLst>
            <a:glow rad="63500">
              <a:schemeClr val="accent5">
                <a:satMod val="175000"/>
                <a:alpha val="40000"/>
              </a:schemeClr>
            </a:glow>
          </a:effectLst>
        </p:spPr>
        <p:txBody>
          <a:bodyPr wrap="none" rtlCol="0">
            <a:spAutoFit/>
          </a:bodyPr>
          <a:lstStyle/>
          <a:p>
            <a:pPr algn="ctr"/>
            <a:r>
              <a:rPr lang="zh-CN" altLang="en-US" sz="4000" dirty="0">
                <a:solidFill>
                  <a:srgbClr val="00B0F0"/>
                </a:solidFill>
                <a:effectLst>
                  <a:glow rad="139700">
                    <a:schemeClr val="accent5">
                      <a:satMod val="175000"/>
                      <a:alpha val="40000"/>
                    </a:schemeClr>
                  </a:glow>
                </a:effectLst>
                <a:latin typeface="微软雅黑" panose="020B0503020204020204" pitchFamily="34" charset="-122"/>
                <a:ea typeface="微软雅黑" panose="020B0503020204020204" pitchFamily="34" charset="-122"/>
              </a:rPr>
              <a:t>任务发布功能介绍</a:t>
            </a:r>
          </a:p>
        </p:txBody>
      </p:sp>
      <p:sp>
        <p:nvSpPr>
          <p:cNvPr id="71" name="Freeform 5"/>
          <p:cNvSpPr>
            <a:spLocks/>
          </p:cNvSpPr>
          <p:nvPr/>
        </p:nvSpPr>
        <p:spPr bwMode="auto">
          <a:xfrm>
            <a:off x="871415" y="1255060"/>
            <a:ext cx="10827526" cy="4639982"/>
          </a:xfrm>
          <a:custGeom>
            <a:avLst/>
            <a:gdLst>
              <a:gd name="T0" fmla="*/ 500 w 30299"/>
              <a:gd name="T1" fmla="*/ 2 h 11303"/>
              <a:gd name="T2" fmla="*/ 5647 w 30299"/>
              <a:gd name="T3" fmla="*/ 2 h 11303"/>
              <a:gd name="T4" fmla="*/ 6172 w 30299"/>
              <a:gd name="T5" fmla="*/ 343 h 11303"/>
              <a:gd name="T6" fmla="*/ 6814 w 30299"/>
              <a:gd name="T7" fmla="*/ 702 h 11303"/>
              <a:gd name="T8" fmla="*/ 29799 w 30299"/>
              <a:gd name="T9" fmla="*/ 702 h 11303"/>
              <a:gd name="T10" fmla="*/ 30299 w 30299"/>
              <a:gd name="T11" fmla="*/ 1202 h 11303"/>
              <a:gd name="T12" fmla="*/ 30299 w 30299"/>
              <a:gd name="T13" fmla="*/ 10803 h 11303"/>
              <a:gd name="T14" fmla="*/ 29799 w 30299"/>
              <a:gd name="T15" fmla="*/ 11303 h 11303"/>
              <a:gd name="T16" fmla="*/ 500 w 30299"/>
              <a:gd name="T17" fmla="*/ 11303 h 11303"/>
              <a:gd name="T18" fmla="*/ 0 w 30299"/>
              <a:gd name="T19" fmla="*/ 10803 h 11303"/>
              <a:gd name="T20" fmla="*/ 0 w 30299"/>
              <a:gd name="T21" fmla="*/ 502 h 11303"/>
              <a:gd name="T22" fmla="*/ 500 w 30299"/>
              <a:gd name="T23" fmla="*/ 2 h 11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0299" h="11303">
                <a:moveTo>
                  <a:pt x="500" y="2"/>
                </a:moveTo>
                <a:lnTo>
                  <a:pt x="5647" y="2"/>
                </a:lnTo>
                <a:cubicBezTo>
                  <a:pt x="5881" y="0"/>
                  <a:pt x="6022" y="193"/>
                  <a:pt x="6172" y="343"/>
                </a:cubicBezTo>
                <a:cubicBezTo>
                  <a:pt x="6390" y="560"/>
                  <a:pt x="6467" y="729"/>
                  <a:pt x="6814" y="702"/>
                </a:cubicBezTo>
                <a:lnTo>
                  <a:pt x="29799" y="702"/>
                </a:lnTo>
                <a:cubicBezTo>
                  <a:pt x="30074" y="702"/>
                  <a:pt x="30299" y="927"/>
                  <a:pt x="30299" y="1202"/>
                </a:cubicBezTo>
                <a:lnTo>
                  <a:pt x="30299" y="10803"/>
                </a:lnTo>
                <a:cubicBezTo>
                  <a:pt x="30299" y="11078"/>
                  <a:pt x="30074" y="11303"/>
                  <a:pt x="29799" y="11303"/>
                </a:cubicBezTo>
                <a:lnTo>
                  <a:pt x="500" y="11303"/>
                </a:lnTo>
                <a:cubicBezTo>
                  <a:pt x="225" y="11303"/>
                  <a:pt x="0" y="11078"/>
                  <a:pt x="0" y="10803"/>
                </a:cubicBezTo>
                <a:lnTo>
                  <a:pt x="0" y="502"/>
                </a:lnTo>
                <a:cubicBezTo>
                  <a:pt x="0" y="227"/>
                  <a:pt x="225" y="2"/>
                  <a:pt x="500" y="2"/>
                </a:cubicBezTo>
                <a:close/>
              </a:path>
            </a:pathLst>
          </a:custGeom>
          <a:solidFill>
            <a:srgbClr val="00B0F0">
              <a:alpha val="14902"/>
            </a:srgbClr>
          </a:solidFill>
          <a:ln w="19050" cap="flat">
            <a:solidFill>
              <a:srgbClr val="00B0F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dirty="0"/>
          </a:p>
        </p:txBody>
      </p:sp>
      <p:sp>
        <p:nvSpPr>
          <p:cNvPr id="73" name="矩形 72"/>
          <p:cNvSpPr/>
          <p:nvPr/>
        </p:nvSpPr>
        <p:spPr>
          <a:xfrm>
            <a:off x="5702982" y="2091515"/>
            <a:ext cx="5476006" cy="2913618"/>
          </a:xfrm>
          <a:prstGeom prst="rect">
            <a:avLst/>
          </a:prstGeom>
        </p:spPr>
        <p:txBody>
          <a:bodyPr wrap="square">
            <a:spAutoFit/>
          </a:bodyPr>
          <a:lstStyle/>
          <a:p>
            <a:pPr>
              <a:spcAft>
                <a:spcPts val="1000"/>
              </a:spcAft>
            </a:pPr>
            <a:r>
              <a:rPr lang="zh-CN" altLang="en-US" sz="1600" dirty="0">
                <a:solidFill>
                  <a:srgbClr val="00B0F0"/>
                </a:solidFill>
                <a:latin typeface="微软雅黑" panose="020B0503020204020204" pitchFamily="34" charset="-122"/>
                <a:ea typeface="微软雅黑" panose="020B0503020204020204" pitchFamily="34" charset="-122"/>
              </a:rPr>
              <a:t>     </a:t>
            </a:r>
            <a:r>
              <a:rPr lang="zh-CN" altLang="en-US" sz="2500" dirty="0">
                <a:solidFill>
                  <a:schemeClr val="bg1"/>
                </a:solidFill>
                <a:latin typeface="微软雅黑" panose="020B0503020204020204" pitchFamily="34" charset="-122"/>
                <a:ea typeface="微软雅黑" panose="020B0503020204020204" pitchFamily="34" charset="-122"/>
              </a:rPr>
              <a:t>任务发布管理系统中会根据不同的权限，显示不同的任务栏，其中只有</a:t>
            </a:r>
            <a:r>
              <a:rPr lang="en-US" altLang="zh-CN" sz="2500" dirty="0">
                <a:solidFill>
                  <a:schemeClr val="bg1"/>
                </a:solidFill>
                <a:latin typeface="微软雅黑" panose="020B0503020204020204" pitchFamily="34" charset="-122"/>
                <a:ea typeface="微软雅黑" panose="020B0503020204020204" pitchFamily="34" charset="-122"/>
              </a:rPr>
              <a:t>boss</a:t>
            </a:r>
            <a:r>
              <a:rPr lang="zh-CN" altLang="en-US" sz="2500" dirty="0">
                <a:solidFill>
                  <a:schemeClr val="bg1"/>
                </a:solidFill>
                <a:latin typeface="微软雅黑" panose="020B0503020204020204" pitchFamily="34" charset="-122"/>
                <a:ea typeface="微软雅黑" panose="020B0503020204020204" pitchFamily="34" charset="-122"/>
              </a:rPr>
              <a:t>和组长才能发布任务，管理任务，对任务进行修改，删除，指定任务小组。小组成员只能对任务接收、拒绝，提交。搜索栏对任意成员都开放使用</a:t>
            </a:r>
            <a:r>
              <a:rPr lang="zh-CN" altLang="en-US" sz="2500" dirty="0" smtClean="0">
                <a:solidFill>
                  <a:schemeClr val="bg1"/>
                </a:solidFill>
                <a:latin typeface="微软雅黑" panose="020B0503020204020204" pitchFamily="34" charset="-122"/>
                <a:ea typeface="微软雅黑" panose="020B0503020204020204" pitchFamily="34" charset="-122"/>
              </a:rPr>
              <a:t>。</a:t>
            </a:r>
            <a:endParaRPr lang="en-US" altLang="zh-CN" sz="2500" dirty="0" smtClean="0">
              <a:solidFill>
                <a:schemeClr val="bg1"/>
              </a:solidFill>
              <a:latin typeface="微软雅黑" panose="020B0503020204020204" pitchFamily="34" charset="-122"/>
              <a:ea typeface="微软雅黑" panose="020B0503020204020204" pitchFamily="34" charset="-122"/>
            </a:endParaRPr>
          </a:p>
          <a:p>
            <a:pPr>
              <a:spcAft>
                <a:spcPts val="1000"/>
              </a:spcAft>
            </a:pPr>
            <a:endParaRPr lang="zh-CN" altLang="en-US" sz="2500" dirty="0">
              <a:solidFill>
                <a:schemeClr val="bg1"/>
              </a:solidFill>
              <a:latin typeface="微软雅黑" panose="020B0503020204020204" pitchFamily="34" charset="-122"/>
              <a:ea typeface="微软雅黑" panose="020B0503020204020204" pitchFamily="34" charset="-122"/>
            </a:endParaRPr>
          </a:p>
        </p:txBody>
      </p:sp>
      <p:pic>
        <p:nvPicPr>
          <p:cNvPr id="1025" name="Picture 1" descr="C:\Users\tarena\Documents\Tencent Files\1543411308\Image\Group\4]U}XBDZYE)VXZ4ADM33W5D.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33994" b="14813"/>
          <a:stretch/>
        </p:blipFill>
        <p:spPr bwMode="auto">
          <a:xfrm>
            <a:off x="1050368" y="2109444"/>
            <a:ext cx="4466511" cy="30029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2093117"/>
      </p:ext>
    </p:extLst>
  </p:cSld>
  <p:clrMapOvr>
    <a:masterClrMapping/>
  </p:clrMapOvr>
  <p:transition spd="slow" advClick="0" advTm="0">
    <p:push/>
    <p:sndAc>
      <p:stSnd>
        <p:snd r:embed="rId2" name="翻书1.wav"/>
      </p:stSnd>
    </p:sndAc>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5"/>
                                        </p:tgtEl>
                                        <p:attrNameLst>
                                          <p:attrName>style.visibility</p:attrName>
                                        </p:attrNameLst>
                                      </p:cBhvr>
                                      <p:to>
                                        <p:strVal val="visible"/>
                                      </p:to>
                                    </p:set>
                                  </p:childTnLst>
                                </p:cTn>
                              </p:par>
                              <p:par>
                                <p:cTn id="7" presetID="1" presetClass="exit" presetSubtype="0" fill="hold" grpId="1" nodeType="withEffect">
                                  <p:stCondLst>
                                    <p:cond delay="300"/>
                                  </p:stCondLst>
                                  <p:childTnLst>
                                    <p:set>
                                      <p:cBhvr>
                                        <p:cTn id="8" dur="1" fill="hold">
                                          <p:stCondLst>
                                            <p:cond delay="0"/>
                                          </p:stCondLst>
                                        </p:cTn>
                                        <p:tgtEl>
                                          <p:spTgt spid="75"/>
                                        </p:tgtEl>
                                        <p:attrNameLst>
                                          <p:attrName>style.visibility</p:attrName>
                                        </p:attrNameLst>
                                      </p:cBhvr>
                                      <p:to>
                                        <p:strVal val="hidden"/>
                                      </p:to>
                                    </p:set>
                                  </p:childTnLst>
                                </p:cTn>
                              </p:par>
                              <p:par>
                                <p:cTn id="9" presetID="1" presetClass="entr" presetSubtype="0" fill="hold" grpId="2" nodeType="withEffect">
                                  <p:stCondLst>
                                    <p:cond delay="600"/>
                                  </p:stCondLst>
                                  <p:childTnLst>
                                    <p:set>
                                      <p:cBhvr>
                                        <p:cTn id="10" dur="1" fill="hold">
                                          <p:stCondLst>
                                            <p:cond delay="0"/>
                                          </p:stCondLst>
                                        </p:cTn>
                                        <p:tgtEl>
                                          <p:spTgt spid="75"/>
                                        </p:tgtEl>
                                        <p:attrNameLst>
                                          <p:attrName>style.visibility</p:attrName>
                                        </p:attrNameLst>
                                      </p:cBhvr>
                                      <p:to>
                                        <p:strVal val="visible"/>
                                      </p:to>
                                    </p:set>
                                  </p:childTnLst>
                                </p:cTn>
                              </p:par>
                              <p:par>
                                <p:cTn id="11" presetID="1" presetClass="exit" presetSubtype="0" fill="hold" grpId="4" nodeType="withEffect">
                                  <p:stCondLst>
                                    <p:cond delay="900"/>
                                  </p:stCondLst>
                                  <p:childTnLst>
                                    <p:set>
                                      <p:cBhvr>
                                        <p:cTn id="12" dur="1" fill="hold">
                                          <p:stCondLst>
                                            <p:cond delay="0"/>
                                          </p:stCondLst>
                                        </p:cTn>
                                        <p:tgtEl>
                                          <p:spTgt spid="75"/>
                                        </p:tgtEl>
                                        <p:attrNameLst>
                                          <p:attrName>style.visibility</p:attrName>
                                        </p:attrNameLst>
                                      </p:cBhvr>
                                      <p:to>
                                        <p:strVal val="hidden"/>
                                      </p:to>
                                    </p:set>
                                  </p:childTnLst>
                                </p:cTn>
                              </p:par>
                              <p:par>
                                <p:cTn id="13" presetID="1" presetClass="entr" presetSubtype="0" fill="hold" grpId="3" nodeType="withEffect">
                                  <p:stCondLst>
                                    <p:cond delay="1200"/>
                                  </p:stCondLst>
                                  <p:childTnLst>
                                    <p:set>
                                      <p:cBhvr>
                                        <p:cTn id="14" dur="1" fill="hold">
                                          <p:stCondLst>
                                            <p:cond delay="0"/>
                                          </p:stCondLst>
                                        </p:cTn>
                                        <p:tgtEl>
                                          <p:spTgt spid="75"/>
                                        </p:tgtEl>
                                        <p:attrNameLst>
                                          <p:attrName>style.visibility</p:attrName>
                                        </p:attrNameLst>
                                      </p:cBhvr>
                                      <p:to>
                                        <p:strVal val="visible"/>
                                      </p:to>
                                    </p:set>
                                  </p:childTnLst>
                                </p:cTn>
                              </p:par>
                              <p:par>
                                <p:cTn id="15" presetID="10" presetClass="entr" presetSubtype="0" fill="hold" grpId="0" nodeType="withEffect">
                                  <p:stCondLst>
                                    <p:cond delay="1000"/>
                                  </p:stCondLst>
                                  <p:childTnLst>
                                    <p:set>
                                      <p:cBhvr>
                                        <p:cTn id="16" dur="1" fill="hold">
                                          <p:stCondLst>
                                            <p:cond delay="0"/>
                                          </p:stCondLst>
                                        </p:cTn>
                                        <p:tgtEl>
                                          <p:spTgt spid="71"/>
                                        </p:tgtEl>
                                        <p:attrNameLst>
                                          <p:attrName>style.visibility</p:attrName>
                                        </p:attrNameLst>
                                      </p:cBhvr>
                                      <p:to>
                                        <p:strVal val="visible"/>
                                      </p:to>
                                    </p:set>
                                    <p:animEffect transition="in" filter="fade">
                                      <p:cBhvr>
                                        <p:cTn id="17" dur="250"/>
                                        <p:tgtEl>
                                          <p:spTgt spid="71"/>
                                        </p:tgtEl>
                                      </p:cBhvr>
                                    </p:animEffect>
                                  </p:childTnLst>
                                </p:cTn>
                              </p:par>
                              <p:par>
                                <p:cTn id="18" presetID="10" presetClass="exit" presetSubtype="0" fill="hold" grpId="1" nodeType="withEffect">
                                  <p:stCondLst>
                                    <p:cond delay="1250"/>
                                  </p:stCondLst>
                                  <p:childTnLst>
                                    <p:animEffect transition="out" filter="fade">
                                      <p:cBhvr>
                                        <p:cTn id="19" dur="250"/>
                                        <p:tgtEl>
                                          <p:spTgt spid="71"/>
                                        </p:tgtEl>
                                      </p:cBhvr>
                                    </p:animEffect>
                                    <p:set>
                                      <p:cBhvr>
                                        <p:cTn id="20" dur="1" fill="hold">
                                          <p:stCondLst>
                                            <p:cond delay="249"/>
                                          </p:stCondLst>
                                        </p:cTn>
                                        <p:tgtEl>
                                          <p:spTgt spid="71"/>
                                        </p:tgtEl>
                                        <p:attrNameLst>
                                          <p:attrName>style.visibility</p:attrName>
                                        </p:attrNameLst>
                                      </p:cBhvr>
                                      <p:to>
                                        <p:strVal val="hidden"/>
                                      </p:to>
                                    </p:set>
                                  </p:childTnLst>
                                </p:cTn>
                              </p:par>
                              <p:par>
                                <p:cTn id="21" presetID="10" presetClass="entr" presetSubtype="0" fill="hold" grpId="2" nodeType="withEffect">
                                  <p:stCondLst>
                                    <p:cond delay="1500"/>
                                  </p:stCondLst>
                                  <p:childTnLst>
                                    <p:set>
                                      <p:cBhvr>
                                        <p:cTn id="22" dur="1" fill="hold">
                                          <p:stCondLst>
                                            <p:cond delay="0"/>
                                          </p:stCondLst>
                                        </p:cTn>
                                        <p:tgtEl>
                                          <p:spTgt spid="71"/>
                                        </p:tgtEl>
                                        <p:attrNameLst>
                                          <p:attrName>style.visibility</p:attrName>
                                        </p:attrNameLst>
                                      </p:cBhvr>
                                      <p:to>
                                        <p:strVal val="visible"/>
                                      </p:to>
                                    </p:set>
                                    <p:animEffect transition="in" filter="fade">
                                      <p:cBhvr>
                                        <p:cTn id="23" dur="100"/>
                                        <p:tgtEl>
                                          <p:spTgt spid="71"/>
                                        </p:tgtEl>
                                      </p:cBhvr>
                                    </p:animEffect>
                                  </p:childTnLst>
                                </p:cTn>
                              </p:par>
                              <p:par>
                                <p:cTn id="24" presetID="10" presetClass="exit" presetSubtype="0" fill="hold" grpId="3" nodeType="withEffect">
                                  <p:stCondLst>
                                    <p:cond delay="1600"/>
                                  </p:stCondLst>
                                  <p:childTnLst>
                                    <p:animEffect transition="out" filter="fade">
                                      <p:cBhvr>
                                        <p:cTn id="25" dur="100"/>
                                        <p:tgtEl>
                                          <p:spTgt spid="71"/>
                                        </p:tgtEl>
                                      </p:cBhvr>
                                    </p:animEffect>
                                    <p:set>
                                      <p:cBhvr>
                                        <p:cTn id="26" dur="1" fill="hold">
                                          <p:stCondLst>
                                            <p:cond delay="99"/>
                                          </p:stCondLst>
                                        </p:cTn>
                                        <p:tgtEl>
                                          <p:spTgt spid="71"/>
                                        </p:tgtEl>
                                        <p:attrNameLst>
                                          <p:attrName>style.visibility</p:attrName>
                                        </p:attrNameLst>
                                      </p:cBhvr>
                                      <p:to>
                                        <p:strVal val="hidden"/>
                                      </p:to>
                                    </p:set>
                                  </p:childTnLst>
                                </p:cTn>
                              </p:par>
                              <p:par>
                                <p:cTn id="27" presetID="10" presetClass="entr" presetSubtype="0" fill="hold" grpId="4" nodeType="withEffect">
                                  <p:stCondLst>
                                    <p:cond delay="1700"/>
                                  </p:stCondLst>
                                  <p:childTnLst>
                                    <p:set>
                                      <p:cBhvr>
                                        <p:cTn id="28" dur="1" fill="hold">
                                          <p:stCondLst>
                                            <p:cond delay="0"/>
                                          </p:stCondLst>
                                        </p:cTn>
                                        <p:tgtEl>
                                          <p:spTgt spid="71"/>
                                        </p:tgtEl>
                                        <p:attrNameLst>
                                          <p:attrName>style.visibility</p:attrName>
                                        </p:attrNameLst>
                                      </p:cBhvr>
                                      <p:to>
                                        <p:strVal val="visible"/>
                                      </p:to>
                                    </p:set>
                                    <p:animEffect transition="in" filter="fade">
                                      <p:cBhvr>
                                        <p:cTn id="29" dur="100"/>
                                        <p:tgtEl>
                                          <p:spTgt spid="71"/>
                                        </p:tgtEl>
                                      </p:cBhvr>
                                    </p:animEffect>
                                  </p:childTnLst>
                                </p:cTn>
                              </p:par>
                              <p:par>
                                <p:cTn id="30" presetID="10" presetClass="exit" presetSubtype="0" fill="hold" grpId="5" nodeType="withEffect">
                                  <p:stCondLst>
                                    <p:cond delay="1800"/>
                                  </p:stCondLst>
                                  <p:childTnLst>
                                    <p:animEffect transition="out" filter="fade">
                                      <p:cBhvr>
                                        <p:cTn id="31" dur="100"/>
                                        <p:tgtEl>
                                          <p:spTgt spid="71"/>
                                        </p:tgtEl>
                                      </p:cBhvr>
                                    </p:animEffect>
                                    <p:set>
                                      <p:cBhvr>
                                        <p:cTn id="32" dur="1" fill="hold">
                                          <p:stCondLst>
                                            <p:cond delay="99"/>
                                          </p:stCondLst>
                                        </p:cTn>
                                        <p:tgtEl>
                                          <p:spTgt spid="71"/>
                                        </p:tgtEl>
                                        <p:attrNameLst>
                                          <p:attrName>style.visibility</p:attrName>
                                        </p:attrNameLst>
                                      </p:cBhvr>
                                      <p:to>
                                        <p:strVal val="hidden"/>
                                      </p:to>
                                    </p:set>
                                  </p:childTnLst>
                                </p:cTn>
                              </p:par>
                              <p:par>
                                <p:cTn id="33" presetID="10" presetClass="entr" presetSubtype="0" fill="hold" grpId="6" nodeType="withEffect">
                                  <p:stCondLst>
                                    <p:cond delay="1900"/>
                                  </p:stCondLst>
                                  <p:childTnLst>
                                    <p:set>
                                      <p:cBhvr>
                                        <p:cTn id="34" dur="1" fill="hold">
                                          <p:stCondLst>
                                            <p:cond delay="0"/>
                                          </p:stCondLst>
                                        </p:cTn>
                                        <p:tgtEl>
                                          <p:spTgt spid="71"/>
                                        </p:tgtEl>
                                        <p:attrNameLst>
                                          <p:attrName>style.visibility</p:attrName>
                                        </p:attrNameLst>
                                      </p:cBhvr>
                                      <p:to>
                                        <p:strVal val="visible"/>
                                      </p:to>
                                    </p:set>
                                    <p:animEffect transition="in" filter="fade">
                                      <p:cBhvr>
                                        <p:cTn id="35" dur="100"/>
                                        <p:tgtEl>
                                          <p:spTgt spid="71"/>
                                        </p:tgtEl>
                                      </p:cBhvr>
                                    </p:animEffect>
                                  </p:childTnLst>
                                </p:cTn>
                              </p:par>
                              <p:par>
                                <p:cTn id="36" presetID="41" presetClass="entr" presetSubtype="0" fill="hold" grpId="0" nodeType="withEffect">
                                  <p:stCondLst>
                                    <p:cond delay="2400"/>
                                  </p:stCondLst>
                                  <p:iterate type="lt">
                                    <p:tmPct val="10000"/>
                                  </p:iterate>
                                  <p:childTnLst>
                                    <p:set>
                                      <p:cBhvr>
                                        <p:cTn id="37" dur="1" fill="hold">
                                          <p:stCondLst>
                                            <p:cond delay="0"/>
                                          </p:stCondLst>
                                        </p:cTn>
                                        <p:tgtEl>
                                          <p:spTgt spid="73"/>
                                        </p:tgtEl>
                                        <p:attrNameLst>
                                          <p:attrName>style.visibility</p:attrName>
                                        </p:attrNameLst>
                                      </p:cBhvr>
                                      <p:to>
                                        <p:strVal val="visible"/>
                                      </p:to>
                                    </p:set>
                                    <p:anim calcmode="lin" valueType="num">
                                      <p:cBhvr>
                                        <p:cTn id="38" dur="250" fill="hold"/>
                                        <p:tgtEl>
                                          <p:spTgt spid="73"/>
                                        </p:tgtEl>
                                        <p:attrNameLst>
                                          <p:attrName>ppt_x</p:attrName>
                                        </p:attrNameLst>
                                      </p:cBhvr>
                                      <p:tavLst>
                                        <p:tav tm="0">
                                          <p:val>
                                            <p:strVal val="#ppt_x"/>
                                          </p:val>
                                        </p:tav>
                                        <p:tav tm="50000">
                                          <p:val>
                                            <p:strVal val="#ppt_x+.1"/>
                                          </p:val>
                                        </p:tav>
                                        <p:tav tm="100000">
                                          <p:val>
                                            <p:strVal val="#ppt_x"/>
                                          </p:val>
                                        </p:tav>
                                      </p:tavLst>
                                    </p:anim>
                                    <p:anim calcmode="lin" valueType="num">
                                      <p:cBhvr>
                                        <p:cTn id="39" dur="250" fill="hold"/>
                                        <p:tgtEl>
                                          <p:spTgt spid="73"/>
                                        </p:tgtEl>
                                        <p:attrNameLst>
                                          <p:attrName>ppt_y</p:attrName>
                                        </p:attrNameLst>
                                      </p:cBhvr>
                                      <p:tavLst>
                                        <p:tav tm="0">
                                          <p:val>
                                            <p:strVal val="#ppt_y"/>
                                          </p:val>
                                        </p:tav>
                                        <p:tav tm="100000">
                                          <p:val>
                                            <p:strVal val="#ppt_y"/>
                                          </p:val>
                                        </p:tav>
                                      </p:tavLst>
                                    </p:anim>
                                    <p:anim calcmode="lin" valueType="num">
                                      <p:cBhvr>
                                        <p:cTn id="40" dur="250" fill="hold"/>
                                        <p:tgtEl>
                                          <p:spTgt spid="73"/>
                                        </p:tgtEl>
                                        <p:attrNameLst>
                                          <p:attrName>ppt_h</p:attrName>
                                        </p:attrNameLst>
                                      </p:cBhvr>
                                      <p:tavLst>
                                        <p:tav tm="0">
                                          <p:val>
                                            <p:strVal val="#ppt_h/10"/>
                                          </p:val>
                                        </p:tav>
                                        <p:tav tm="50000">
                                          <p:val>
                                            <p:strVal val="#ppt_h+.01"/>
                                          </p:val>
                                        </p:tav>
                                        <p:tav tm="100000">
                                          <p:val>
                                            <p:strVal val="#ppt_h"/>
                                          </p:val>
                                        </p:tav>
                                      </p:tavLst>
                                    </p:anim>
                                    <p:anim calcmode="lin" valueType="num">
                                      <p:cBhvr>
                                        <p:cTn id="41" dur="250" fill="hold"/>
                                        <p:tgtEl>
                                          <p:spTgt spid="73"/>
                                        </p:tgtEl>
                                        <p:attrNameLst>
                                          <p:attrName>ppt_w</p:attrName>
                                        </p:attrNameLst>
                                      </p:cBhvr>
                                      <p:tavLst>
                                        <p:tav tm="0">
                                          <p:val>
                                            <p:strVal val="#ppt_w/10"/>
                                          </p:val>
                                        </p:tav>
                                        <p:tav tm="50000">
                                          <p:val>
                                            <p:strVal val="#ppt_w+.01"/>
                                          </p:val>
                                        </p:tav>
                                        <p:tav tm="100000">
                                          <p:val>
                                            <p:strVal val="#ppt_w"/>
                                          </p:val>
                                        </p:tav>
                                      </p:tavLst>
                                    </p:anim>
                                    <p:animEffect transition="in" filter="fade">
                                      <p:cBhvr>
                                        <p:cTn id="42" dur="250" tmFilter="0,0; .5, 1; 1, 1"/>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p:bldP spid="75" grpId="1"/>
      <p:bldP spid="75" grpId="2"/>
      <p:bldP spid="75" grpId="3"/>
      <p:bldP spid="75" grpId="4"/>
      <p:bldP spid="71" grpId="0" animBg="1"/>
      <p:bldP spid="71" grpId="1" animBg="1"/>
      <p:bldP spid="71" grpId="2" animBg="1"/>
      <p:bldP spid="71" grpId="3" animBg="1"/>
      <p:bldP spid="71" grpId="4" animBg="1"/>
      <p:bldP spid="71" grpId="5" animBg="1"/>
      <p:bldP spid="71" grpId="6" animBg="1"/>
      <p:bldP spid="7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文本框 74"/>
          <p:cNvSpPr txBox="1"/>
          <p:nvPr/>
        </p:nvSpPr>
        <p:spPr>
          <a:xfrm>
            <a:off x="1090631" y="126669"/>
            <a:ext cx="4288353" cy="707886"/>
          </a:xfrm>
          <a:prstGeom prst="rect">
            <a:avLst/>
          </a:prstGeom>
          <a:noFill/>
          <a:effectLst>
            <a:glow rad="63500">
              <a:schemeClr val="accent5">
                <a:satMod val="175000"/>
                <a:alpha val="40000"/>
              </a:schemeClr>
            </a:glow>
          </a:effectLst>
        </p:spPr>
        <p:txBody>
          <a:bodyPr wrap="none" rtlCol="0">
            <a:spAutoFit/>
          </a:bodyPr>
          <a:lstStyle/>
          <a:p>
            <a:pPr algn="ctr"/>
            <a:r>
              <a:rPr lang="zh-CN" altLang="en-US" sz="4000" dirty="0">
                <a:solidFill>
                  <a:srgbClr val="00B0F0"/>
                </a:solidFill>
                <a:effectLst>
                  <a:glow rad="139700">
                    <a:schemeClr val="accent5">
                      <a:satMod val="175000"/>
                      <a:alpha val="40000"/>
                    </a:schemeClr>
                  </a:glow>
                </a:effectLst>
                <a:latin typeface="微软雅黑" panose="020B0503020204020204" pitchFamily="34" charset="-122"/>
                <a:ea typeface="微软雅黑" panose="020B0503020204020204" pitchFamily="34" charset="-122"/>
              </a:rPr>
              <a:t>权限管理功能介绍</a:t>
            </a:r>
          </a:p>
        </p:txBody>
      </p:sp>
      <p:sp>
        <p:nvSpPr>
          <p:cNvPr id="71" name="Freeform 5"/>
          <p:cNvSpPr>
            <a:spLocks/>
          </p:cNvSpPr>
          <p:nvPr/>
        </p:nvSpPr>
        <p:spPr bwMode="auto">
          <a:xfrm>
            <a:off x="871415" y="1353671"/>
            <a:ext cx="10482794" cy="4577229"/>
          </a:xfrm>
          <a:custGeom>
            <a:avLst/>
            <a:gdLst>
              <a:gd name="T0" fmla="*/ 500 w 30299"/>
              <a:gd name="T1" fmla="*/ 2 h 11303"/>
              <a:gd name="T2" fmla="*/ 5647 w 30299"/>
              <a:gd name="T3" fmla="*/ 2 h 11303"/>
              <a:gd name="T4" fmla="*/ 6172 w 30299"/>
              <a:gd name="T5" fmla="*/ 343 h 11303"/>
              <a:gd name="T6" fmla="*/ 6814 w 30299"/>
              <a:gd name="T7" fmla="*/ 702 h 11303"/>
              <a:gd name="T8" fmla="*/ 29799 w 30299"/>
              <a:gd name="T9" fmla="*/ 702 h 11303"/>
              <a:gd name="T10" fmla="*/ 30299 w 30299"/>
              <a:gd name="T11" fmla="*/ 1202 h 11303"/>
              <a:gd name="T12" fmla="*/ 30299 w 30299"/>
              <a:gd name="T13" fmla="*/ 10803 h 11303"/>
              <a:gd name="T14" fmla="*/ 29799 w 30299"/>
              <a:gd name="T15" fmla="*/ 11303 h 11303"/>
              <a:gd name="T16" fmla="*/ 500 w 30299"/>
              <a:gd name="T17" fmla="*/ 11303 h 11303"/>
              <a:gd name="T18" fmla="*/ 0 w 30299"/>
              <a:gd name="T19" fmla="*/ 10803 h 11303"/>
              <a:gd name="T20" fmla="*/ 0 w 30299"/>
              <a:gd name="T21" fmla="*/ 502 h 11303"/>
              <a:gd name="T22" fmla="*/ 500 w 30299"/>
              <a:gd name="T23" fmla="*/ 2 h 11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0299" h="11303">
                <a:moveTo>
                  <a:pt x="500" y="2"/>
                </a:moveTo>
                <a:lnTo>
                  <a:pt x="5647" y="2"/>
                </a:lnTo>
                <a:cubicBezTo>
                  <a:pt x="5881" y="0"/>
                  <a:pt x="6022" y="193"/>
                  <a:pt x="6172" y="343"/>
                </a:cubicBezTo>
                <a:cubicBezTo>
                  <a:pt x="6390" y="560"/>
                  <a:pt x="6467" y="729"/>
                  <a:pt x="6814" y="702"/>
                </a:cubicBezTo>
                <a:lnTo>
                  <a:pt x="29799" y="702"/>
                </a:lnTo>
                <a:cubicBezTo>
                  <a:pt x="30074" y="702"/>
                  <a:pt x="30299" y="927"/>
                  <a:pt x="30299" y="1202"/>
                </a:cubicBezTo>
                <a:lnTo>
                  <a:pt x="30299" y="10803"/>
                </a:lnTo>
                <a:cubicBezTo>
                  <a:pt x="30299" y="11078"/>
                  <a:pt x="30074" y="11303"/>
                  <a:pt x="29799" y="11303"/>
                </a:cubicBezTo>
                <a:lnTo>
                  <a:pt x="500" y="11303"/>
                </a:lnTo>
                <a:cubicBezTo>
                  <a:pt x="225" y="11303"/>
                  <a:pt x="0" y="11078"/>
                  <a:pt x="0" y="10803"/>
                </a:cubicBezTo>
                <a:lnTo>
                  <a:pt x="0" y="502"/>
                </a:lnTo>
                <a:cubicBezTo>
                  <a:pt x="0" y="227"/>
                  <a:pt x="225" y="2"/>
                  <a:pt x="500" y="2"/>
                </a:cubicBezTo>
                <a:close/>
              </a:path>
            </a:pathLst>
          </a:custGeom>
          <a:solidFill>
            <a:srgbClr val="00B0F0">
              <a:alpha val="14902"/>
            </a:srgbClr>
          </a:solidFill>
          <a:ln w="19050" cap="flat">
            <a:solidFill>
              <a:srgbClr val="00B0F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dirty="0"/>
          </a:p>
        </p:txBody>
      </p:sp>
      <p:sp>
        <p:nvSpPr>
          <p:cNvPr id="73" name="矩形 72"/>
          <p:cNvSpPr/>
          <p:nvPr/>
        </p:nvSpPr>
        <p:spPr>
          <a:xfrm>
            <a:off x="5584539" y="2282062"/>
            <a:ext cx="5354235" cy="2015936"/>
          </a:xfrm>
          <a:prstGeom prst="rect">
            <a:avLst/>
          </a:prstGeom>
        </p:spPr>
        <p:txBody>
          <a:bodyPr wrap="square">
            <a:spAutoFit/>
          </a:bodyPr>
          <a:lstStyle/>
          <a:p>
            <a:pPr>
              <a:spcAft>
                <a:spcPts val="1000"/>
              </a:spcAft>
            </a:pPr>
            <a:r>
              <a:rPr lang="zh-CN" altLang="en-US" sz="2500" dirty="0" smtClean="0">
                <a:solidFill>
                  <a:schemeClr val="bg1"/>
                </a:solidFill>
                <a:latin typeface="微软雅黑" panose="020B0503020204020204" pitchFamily="34" charset="-122"/>
                <a:ea typeface="微软雅黑" panose="020B0503020204020204" pitchFamily="34" charset="-122"/>
              </a:rPr>
              <a:t>基于</a:t>
            </a:r>
            <a:r>
              <a:rPr lang="en-US" altLang="zh-CN" sz="2500" dirty="0" smtClean="0">
                <a:solidFill>
                  <a:schemeClr val="bg1"/>
                </a:solidFill>
                <a:latin typeface="微软雅黑" panose="020B0503020204020204" pitchFamily="34" charset="-122"/>
                <a:ea typeface="微软雅黑" panose="020B0503020204020204" pitchFamily="34" charset="-122"/>
              </a:rPr>
              <a:t>RBAC</a:t>
            </a:r>
            <a:r>
              <a:rPr lang="zh-CN" altLang="en-US" sz="2500" dirty="0">
                <a:solidFill>
                  <a:schemeClr val="bg1"/>
                </a:solidFill>
                <a:latin typeface="微软雅黑" panose="020B0503020204020204" pitchFamily="34" charset="-122"/>
                <a:ea typeface="微软雅黑" panose="020B0503020204020204" pitchFamily="34" charset="-122"/>
              </a:rPr>
              <a:t>的权限管理系统</a:t>
            </a:r>
            <a:r>
              <a:rPr lang="zh-CN" altLang="en-US" sz="2500" dirty="0" smtClean="0">
                <a:solidFill>
                  <a:schemeClr val="bg1"/>
                </a:solidFill>
                <a:latin typeface="微软雅黑" panose="020B0503020204020204" pitchFamily="34" charset="-122"/>
                <a:ea typeface="微软雅黑" panose="020B0503020204020204" pitchFamily="34" charset="-122"/>
              </a:rPr>
              <a:t>，权限功能只能</a:t>
            </a:r>
            <a:r>
              <a:rPr lang="zh-CN" altLang="en-US" sz="2500" dirty="0" smtClean="0">
                <a:solidFill>
                  <a:schemeClr val="bg1"/>
                </a:solidFill>
                <a:latin typeface="微软雅黑" panose="020B0503020204020204" pitchFamily="34" charset="-122"/>
                <a:ea typeface="微软雅黑" panose="020B0503020204020204" pitchFamily="34" charset="-122"/>
              </a:rPr>
              <a:t>系统管理员使用，其他用户无权使用其功能。系统管理员下发账号给新员工进行登录注册，同时分配角色。</a:t>
            </a:r>
            <a:endParaRPr lang="zh-CN" altLang="en-US" sz="2500" dirty="0">
              <a:solidFill>
                <a:schemeClr val="bg1"/>
              </a:solidFill>
              <a:latin typeface="微软雅黑" panose="020B0503020204020204" pitchFamily="34" charset="-122"/>
              <a:ea typeface="微软雅黑" panose="020B0503020204020204" pitchFamily="34" charset="-122"/>
            </a:endParaRPr>
          </a:p>
        </p:txBody>
      </p:sp>
      <p:pic>
        <p:nvPicPr>
          <p:cNvPr id="4098"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 r="42553" b="32322"/>
          <a:stretch/>
        </p:blipFill>
        <p:spPr bwMode="auto">
          <a:xfrm>
            <a:off x="1090630" y="2268520"/>
            <a:ext cx="4288353" cy="25755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56398679"/>
      </p:ext>
    </p:extLst>
  </p:cSld>
  <p:clrMapOvr>
    <a:masterClrMapping/>
  </p:clrMapOvr>
  <p:transition spd="slow" advClick="0" advTm="0">
    <p:push/>
    <p:sndAc>
      <p:stSnd>
        <p:snd r:embed="rId2" name="翻书1.wav"/>
      </p:stSnd>
    </p:sndAc>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5"/>
                                        </p:tgtEl>
                                        <p:attrNameLst>
                                          <p:attrName>style.visibility</p:attrName>
                                        </p:attrNameLst>
                                      </p:cBhvr>
                                      <p:to>
                                        <p:strVal val="visible"/>
                                      </p:to>
                                    </p:set>
                                  </p:childTnLst>
                                </p:cTn>
                              </p:par>
                              <p:par>
                                <p:cTn id="7" presetID="1" presetClass="exit" presetSubtype="0" fill="hold" grpId="1" nodeType="withEffect">
                                  <p:stCondLst>
                                    <p:cond delay="300"/>
                                  </p:stCondLst>
                                  <p:childTnLst>
                                    <p:set>
                                      <p:cBhvr>
                                        <p:cTn id="8" dur="1" fill="hold">
                                          <p:stCondLst>
                                            <p:cond delay="0"/>
                                          </p:stCondLst>
                                        </p:cTn>
                                        <p:tgtEl>
                                          <p:spTgt spid="75"/>
                                        </p:tgtEl>
                                        <p:attrNameLst>
                                          <p:attrName>style.visibility</p:attrName>
                                        </p:attrNameLst>
                                      </p:cBhvr>
                                      <p:to>
                                        <p:strVal val="hidden"/>
                                      </p:to>
                                    </p:set>
                                  </p:childTnLst>
                                </p:cTn>
                              </p:par>
                              <p:par>
                                <p:cTn id="9" presetID="1" presetClass="entr" presetSubtype="0" fill="hold" grpId="2" nodeType="withEffect">
                                  <p:stCondLst>
                                    <p:cond delay="600"/>
                                  </p:stCondLst>
                                  <p:childTnLst>
                                    <p:set>
                                      <p:cBhvr>
                                        <p:cTn id="10" dur="1" fill="hold">
                                          <p:stCondLst>
                                            <p:cond delay="0"/>
                                          </p:stCondLst>
                                        </p:cTn>
                                        <p:tgtEl>
                                          <p:spTgt spid="75"/>
                                        </p:tgtEl>
                                        <p:attrNameLst>
                                          <p:attrName>style.visibility</p:attrName>
                                        </p:attrNameLst>
                                      </p:cBhvr>
                                      <p:to>
                                        <p:strVal val="visible"/>
                                      </p:to>
                                    </p:set>
                                  </p:childTnLst>
                                </p:cTn>
                              </p:par>
                              <p:par>
                                <p:cTn id="11" presetID="1" presetClass="exit" presetSubtype="0" fill="hold" grpId="4" nodeType="withEffect">
                                  <p:stCondLst>
                                    <p:cond delay="900"/>
                                  </p:stCondLst>
                                  <p:childTnLst>
                                    <p:set>
                                      <p:cBhvr>
                                        <p:cTn id="12" dur="1" fill="hold">
                                          <p:stCondLst>
                                            <p:cond delay="0"/>
                                          </p:stCondLst>
                                        </p:cTn>
                                        <p:tgtEl>
                                          <p:spTgt spid="75"/>
                                        </p:tgtEl>
                                        <p:attrNameLst>
                                          <p:attrName>style.visibility</p:attrName>
                                        </p:attrNameLst>
                                      </p:cBhvr>
                                      <p:to>
                                        <p:strVal val="hidden"/>
                                      </p:to>
                                    </p:set>
                                  </p:childTnLst>
                                </p:cTn>
                              </p:par>
                              <p:par>
                                <p:cTn id="13" presetID="1" presetClass="entr" presetSubtype="0" fill="hold" grpId="3" nodeType="withEffect">
                                  <p:stCondLst>
                                    <p:cond delay="1200"/>
                                  </p:stCondLst>
                                  <p:childTnLst>
                                    <p:set>
                                      <p:cBhvr>
                                        <p:cTn id="14" dur="1" fill="hold">
                                          <p:stCondLst>
                                            <p:cond delay="0"/>
                                          </p:stCondLst>
                                        </p:cTn>
                                        <p:tgtEl>
                                          <p:spTgt spid="75"/>
                                        </p:tgtEl>
                                        <p:attrNameLst>
                                          <p:attrName>style.visibility</p:attrName>
                                        </p:attrNameLst>
                                      </p:cBhvr>
                                      <p:to>
                                        <p:strVal val="visible"/>
                                      </p:to>
                                    </p:set>
                                  </p:childTnLst>
                                </p:cTn>
                              </p:par>
                              <p:par>
                                <p:cTn id="15" presetID="10" presetClass="entr" presetSubtype="0" fill="hold" grpId="0" nodeType="withEffect">
                                  <p:stCondLst>
                                    <p:cond delay="1000"/>
                                  </p:stCondLst>
                                  <p:childTnLst>
                                    <p:set>
                                      <p:cBhvr>
                                        <p:cTn id="16" dur="1" fill="hold">
                                          <p:stCondLst>
                                            <p:cond delay="0"/>
                                          </p:stCondLst>
                                        </p:cTn>
                                        <p:tgtEl>
                                          <p:spTgt spid="71"/>
                                        </p:tgtEl>
                                        <p:attrNameLst>
                                          <p:attrName>style.visibility</p:attrName>
                                        </p:attrNameLst>
                                      </p:cBhvr>
                                      <p:to>
                                        <p:strVal val="visible"/>
                                      </p:to>
                                    </p:set>
                                    <p:animEffect transition="in" filter="fade">
                                      <p:cBhvr>
                                        <p:cTn id="17" dur="250"/>
                                        <p:tgtEl>
                                          <p:spTgt spid="71"/>
                                        </p:tgtEl>
                                      </p:cBhvr>
                                    </p:animEffect>
                                  </p:childTnLst>
                                </p:cTn>
                              </p:par>
                              <p:par>
                                <p:cTn id="18" presetID="10" presetClass="exit" presetSubtype="0" fill="hold" grpId="1" nodeType="withEffect">
                                  <p:stCondLst>
                                    <p:cond delay="1250"/>
                                  </p:stCondLst>
                                  <p:childTnLst>
                                    <p:animEffect transition="out" filter="fade">
                                      <p:cBhvr>
                                        <p:cTn id="19" dur="250"/>
                                        <p:tgtEl>
                                          <p:spTgt spid="71"/>
                                        </p:tgtEl>
                                      </p:cBhvr>
                                    </p:animEffect>
                                    <p:set>
                                      <p:cBhvr>
                                        <p:cTn id="20" dur="1" fill="hold">
                                          <p:stCondLst>
                                            <p:cond delay="249"/>
                                          </p:stCondLst>
                                        </p:cTn>
                                        <p:tgtEl>
                                          <p:spTgt spid="71"/>
                                        </p:tgtEl>
                                        <p:attrNameLst>
                                          <p:attrName>style.visibility</p:attrName>
                                        </p:attrNameLst>
                                      </p:cBhvr>
                                      <p:to>
                                        <p:strVal val="hidden"/>
                                      </p:to>
                                    </p:set>
                                  </p:childTnLst>
                                </p:cTn>
                              </p:par>
                              <p:par>
                                <p:cTn id="21" presetID="10" presetClass="entr" presetSubtype="0" fill="hold" grpId="2" nodeType="withEffect">
                                  <p:stCondLst>
                                    <p:cond delay="1500"/>
                                  </p:stCondLst>
                                  <p:childTnLst>
                                    <p:set>
                                      <p:cBhvr>
                                        <p:cTn id="22" dur="1" fill="hold">
                                          <p:stCondLst>
                                            <p:cond delay="0"/>
                                          </p:stCondLst>
                                        </p:cTn>
                                        <p:tgtEl>
                                          <p:spTgt spid="71"/>
                                        </p:tgtEl>
                                        <p:attrNameLst>
                                          <p:attrName>style.visibility</p:attrName>
                                        </p:attrNameLst>
                                      </p:cBhvr>
                                      <p:to>
                                        <p:strVal val="visible"/>
                                      </p:to>
                                    </p:set>
                                    <p:animEffect transition="in" filter="fade">
                                      <p:cBhvr>
                                        <p:cTn id="23" dur="100"/>
                                        <p:tgtEl>
                                          <p:spTgt spid="71"/>
                                        </p:tgtEl>
                                      </p:cBhvr>
                                    </p:animEffect>
                                  </p:childTnLst>
                                </p:cTn>
                              </p:par>
                              <p:par>
                                <p:cTn id="24" presetID="10" presetClass="exit" presetSubtype="0" fill="hold" grpId="3" nodeType="withEffect">
                                  <p:stCondLst>
                                    <p:cond delay="1600"/>
                                  </p:stCondLst>
                                  <p:childTnLst>
                                    <p:animEffect transition="out" filter="fade">
                                      <p:cBhvr>
                                        <p:cTn id="25" dur="100"/>
                                        <p:tgtEl>
                                          <p:spTgt spid="71"/>
                                        </p:tgtEl>
                                      </p:cBhvr>
                                    </p:animEffect>
                                    <p:set>
                                      <p:cBhvr>
                                        <p:cTn id="26" dur="1" fill="hold">
                                          <p:stCondLst>
                                            <p:cond delay="99"/>
                                          </p:stCondLst>
                                        </p:cTn>
                                        <p:tgtEl>
                                          <p:spTgt spid="71"/>
                                        </p:tgtEl>
                                        <p:attrNameLst>
                                          <p:attrName>style.visibility</p:attrName>
                                        </p:attrNameLst>
                                      </p:cBhvr>
                                      <p:to>
                                        <p:strVal val="hidden"/>
                                      </p:to>
                                    </p:set>
                                  </p:childTnLst>
                                </p:cTn>
                              </p:par>
                              <p:par>
                                <p:cTn id="27" presetID="10" presetClass="entr" presetSubtype="0" fill="hold" grpId="4" nodeType="withEffect">
                                  <p:stCondLst>
                                    <p:cond delay="1700"/>
                                  </p:stCondLst>
                                  <p:childTnLst>
                                    <p:set>
                                      <p:cBhvr>
                                        <p:cTn id="28" dur="1" fill="hold">
                                          <p:stCondLst>
                                            <p:cond delay="0"/>
                                          </p:stCondLst>
                                        </p:cTn>
                                        <p:tgtEl>
                                          <p:spTgt spid="71"/>
                                        </p:tgtEl>
                                        <p:attrNameLst>
                                          <p:attrName>style.visibility</p:attrName>
                                        </p:attrNameLst>
                                      </p:cBhvr>
                                      <p:to>
                                        <p:strVal val="visible"/>
                                      </p:to>
                                    </p:set>
                                    <p:animEffect transition="in" filter="fade">
                                      <p:cBhvr>
                                        <p:cTn id="29" dur="100"/>
                                        <p:tgtEl>
                                          <p:spTgt spid="71"/>
                                        </p:tgtEl>
                                      </p:cBhvr>
                                    </p:animEffect>
                                  </p:childTnLst>
                                </p:cTn>
                              </p:par>
                              <p:par>
                                <p:cTn id="30" presetID="10" presetClass="exit" presetSubtype="0" fill="hold" grpId="5" nodeType="withEffect">
                                  <p:stCondLst>
                                    <p:cond delay="1800"/>
                                  </p:stCondLst>
                                  <p:childTnLst>
                                    <p:animEffect transition="out" filter="fade">
                                      <p:cBhvr>
                                        <p:cTn id="31" dur="100"/>
                                        <p:tgtEl>
                                          <p:spTgt spid="71"/>
                                        </p:tgtEl>
                                      </p:cBhvr>
                                    </p:animEffect>
                                    <p:set>
                                      <p:cBhvr>
                                        <p:cTn id="32" dur="1" fill="hold">
                                          <p:stCondLst>
                                            <p:cond delay="99"/>
                                          </p:stCondLst>
                                        </p:cTn>
                                        <p:tgtEl>
                                          <p:spTgt spid="71"/>
                                        </p:tgtEl>
                                        <p:attrNameLst>
                                          <p:attrName>style.visibility</p:attrName>
                                        </p:attrNameLst>
                                      </p:cBhvr>
                                      <p:to>
                                        <p:strVal val="hidden"/>
                                      </p:to>
                                    </p:set>
                                  </p:childTnLst>
                                </p:cTn>
                              </p:par>
                              <p:par>
                                <p:cTn id="33" presetID="10" presetClass="entr" presetSubtype="0" fill="hold" grpId="6" nodeType="withEffect">
                                  <p:stCondLst>
                                    <p:cond delay="1900"/>
                                  </p:stCondLst>
                                  <p:childTnLst>
                                    <p:set>
                                      <p:cBhvr>
                                        <p:cTn id="34" dur="1" fill="hold">
                                          <p:stCondLst>
                                            <p:cond delay="0"/>
                                          </p:stCondLst>
                                        </p:cTn>
                                        <p:tgtEl>
                                          <p:spTgt spid="71"/>
                                        </p:tgtEl>
                                        <p:attrNameLst>
                                          <p:attrName>style.visibility</p:attrName>
                                        </p:attrNameLst>
                                      </p:cBhvr>
                                      <p:to>
                                        <p:strVal val="visible"/>
                                      </p:to>
                                    </p:set>
                                    <p:animEffect transition="in" filter="fade">
                                      <p:cBhvr>
                                        <p:cTn id="35" dur="100"/>
                                        <p:tgtEl>
                                          <p:spTgt spid="71"/>
                                        </p:tgtEl>
                                      </p:cBhvr>
                                    </p:animEffect>
                                  </p:childTnLst>
                                </p:cTn>
                              </p:par>
                              <p:par>
                                <p:cTn id="36" presetID="41" presetClass="entr" presetSubtype="0" fill="hold" grpId="0" nodeType="withEffect">
                                  <p:stCondLst>
                                    <p:cond delay="2400"/>
                                  </p:stCondLst>
                                  <p:iterate type="lt">
                                    <p:tmPct val="10000"/>
                                  </p:iterate>
                                  <p:childTnLst>
                                    <p:set>
                                      <p:cBhvr>
                                        <p:cTn id="37" dur="1" fill="hold">
                                          <p:stCondLst>
                                            <p:cond delay="0"/>
                                          </p:stCondLst>
                                        </p:cTn>
                                        <p:tgtEl>
                                          <p:spTgt spid="73"/>
                                        </p:tgtEl>
                                        <p:attrNameLst>
                                          <p:attrName>style.visibility</p:attrName>
                                        </p:attrNameLst>
                                      </p:cBhvr>
                                      <p:to>
                                        <p:strVal val="visible"/>
                                      </p:to>
                                    </p:set>
                                    <p:anim calcmode="lin" valueType="num">
                                      <p:cBhvr>
                                        <p:cTn id="38" dur="250" fill="hold"/>
                                        <p:tgtEl>
                                          <p:spTgt spid="73"/>
                                        </p:tgtEl>
                                        <p:attrNameLst>
                                          <p:attrName>ppt_x</p:attrName>
                                        </p:attrNameLst>
                                      </p:cBhvr>
                                      <p:tavLst>
                                        <p:tav tm="0">
                                          <p:val>
                                            <p:strVal val="#ppt_x"/>
                                          </p:val>
                                        </p:tav>
                                        <p:tav tm="50000">
                                          <p:val>
                                            <p:strVal val="#ppt_x+.1"/>
                                          </p:val>
                                        </p:tav>
                                        <p:tav tm="100000">
                                          <p:val>
                                            <p:strVal val="#ppt_x"/>
                                          </p:val>
                                        </p:tav>
                                      </p:tavLst>
                                    </p:anim>
                                    <p:anim calcmode="lin" valueType="num">
                                      <p:cBhvr>
                                        <p:cTn id="39" dur="250" fill="hold"/>
                                        <p:tgtEl>
                                          <p:spTgt spid="73"/>
                                        </p:tgtEl>
                                        <p:attrNameLst>
                                          <p:attrName>ppt_y</p:attrName>
                                        </p:attrNameLst>
                                      </p:cBhvr>
                                      <p:tavLst>
                                        <p:tav tm="0">
                                          <p:val>
                                            <p:strVal val="#ppt_y"/>
                                          </p:val>
                                        </p:tav>
                                        <p:tav tm="100000">
                                          <p:val>
                                            <p:strVal val="#ppt_y"/>
                                          </p:val>
                                        </p:tav>
                                      </p:tavLst>
                                    </p:anim>
                                    <p:anim calcmode="lin" valueType="num">
                                      <p:cBhvr>
                                        <p:cTn id="40" dur="250" fill="hold"/>
                                        <p:tgtEl>
                                          <p:spTgt spid="73"/>
                                        </p:tgtEl>
                                        <p:attrNameLst>
                                          <p:attrName>ppt_h</p:attrName>
                                        </p:attrNameLst>
                                      </p:cBhvr>
                                      <p:tavLst>
                                        <p:tav tm="0">
                                          <p:val>
                                            <p:strVal val="#ppt_h/10"/>
                                          </p:val>
                                        </p:tav>
                                        <p:tav tm="50000">
                                          <p:val>
                                            <p:strVal val="#ppt_h+.01"/>
                                          </p:val>
                                        </p:tav>
                                        <p:tav tm="100000">
                                          <p:val>
                                            <p:strVal val="#ppt_h"/>
                                          </p:val>
                                        </p:tav>
                                      </p:tavLst>
                                    </p:anim>
                                    <p:anim calcmode="lin" valueType="num">
                                      <p:cBhvr>
                                        <p:cTn id="41" dur="250" fill="hold"/>
                                        <p:tgtEl>
                                          <p:spTgt spid="73"/>
                                        </p:tgtEl>
                                        <p:attrNameLst>
                                          <p:attrName>ppt_w</p:attrName>
                                        </p:attrNameLst>
                                      </p:cBhvr>
                                      <p:tavLst>
                                        <p:tav tm="0">
                                          <p:val>
                                            <p:strVal val="#ppt_w/10"/>
                                          </p:val>
                                        </p:tav>
                                        <p:tav tm="50000">
                                          <p:val>
                                            <p:strVal val="#ppt_w+.01"/>
                                          </p:val>
                                        </p:tav>
                                        <p:tav tm="100000">
                                          <p:val>
                                            <p:strVal val="#ppt_w"/>
                                          </p:val>
                                        </p:tav>
                                      </p:tavLst>
                                    </p:anim>
                                    <p:animEffect transition="in" filter="fade">
                                      <p:cBhvr>
                                        <p:cTn id="42" dur="250" tmFilter="0,0; .5, 1; 1, 1"/>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p:bldP spid="75" grpId="1"/>
      <p:bldP spid="75" grpId="2"/>
      <p:bldP spid="75" grpId="3"/>
      <p:bldP spid="75" grpId="4"/>
      <p:bldP spid="71" grpId="0" animBg="1"/>
      <p:bldP spid="71" grpId="1" animBg="1"/>
      <p:bldP spid="71" grpId="2" animBg="1"/>
      <p:bldP spid="71" grpId="3" animBg="1"/>
      <p:bldP spid="71" grpId="4" animBg="1"/>
      <p:bldP spid="71" grpId="5" animBg="1"/>
      <p:bldP spid="71" grpId="6" animBg="1"/>
      <p:bldP spid="7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p:cNvSpPr txBox="1"/>
          <p:nvPr/>
        </p:nvSpPr>
        <p:spPr>
          <a:xfrm>
            <a:off x="5019200" y="2950070"/>
            <a:ext cx="3570208" cy="1015663"/>
          </a:xfrm>
          <a:prstGeom prst="rect">
            <a:avLst/>
          </a:prstGeom>
          <a:noFill/>
        </p:spPr>
        <p:txBody>
          <a:bodyPr wrap="none" rtlCol="0">
            <a:spAutoFit/>
          </a:bodyPr>
          <a:lstStyle/>
          <a:p>
            <a:pPr algn="ctr"/>
            <a:r>
              <a:rPr lang="zh-CN" altLang="en-US" sz="6000" spc="600" dirty="0">
                <a:solidFill>
                  <a:schemeClr val="bg1"/>
                </a:solidFill>
                <a:effectLst>
                  <a:glow rad="228600">
                    <a:schemeClr val="accent5">
                      <a:satMod val="175000"/>
                      <a:alpha val="40000"/>
                    </a:schemeClr>
                  </a:glow>
                </a:effectLst>
                <a:latin typeface="微软雅黑" panose="020B0503020204020204" pitchFamily="34" charset="-122"/>
                <a:ea typeface="微软雅黑" panose="020B0503020204020204" pitchFamily="34" charset="-122"/>
              </a:rPr>
              <a:t>团队介绍</a:t>
            </a:r>
          </a:p>
        </p:txBody>
      </p:sp>
      <p:pic>
        <p:nvPicPr>
          <p:cNvPr id="263" name="图片 262"/>
          <p:cNvPicPr>
            <a:picLocks noChangeAspect="1"/>
          </p:cNvPicPr>
          <p:nvPr/>
        </p:nvPicPr>
        <p:blipFill>
          <a:blip r:embed="rId3">
            <a:biLevel thresh="25000"/>
            <a:extLst>
              <a:ext uri="{28A0092B-C50C-407E-A947-70E740481C1C}">
                <a14:useLocalDpi xmlns:a14="http://schemas.microsoft.com/office/drawing/2010/main" val="0"/>
              </a:ext>
            </a:extLst>
          </a:blip>
          <a:stretch>
            <a:fillRect/>
          </a:stretch>
        </p:blipFill>
        <p:spPr>
          <a:xfrm>
            <a:off x="2727905" y="3156313"/>
            <a:ext cx="615440" cy="601763"/>
          </a:xfrm>
          <a:prstGeom prst="rect">
            <a:avLst/>
          </a:prstGeom>
        </p:spPr>
      </p:pic>
      <p:sp>
        <p:nvSpPr>
          <p:cNvPr id="274" name="文本框 273"/>
          <p:cNvSpPr txBox="1"/>
          <p:nvPr/>
        </p:nvSpPr>
        <p:spPr>
          <a:xfrm>
            <a:off x="4368800" y="3985101"/>
            <a:ext cx="2666999" cy="276999"/>
          </a:xfrm>
          <a:prstGeom prst="rect">
            <a:avLst/>
          </a:prstGeom>
          <a:noFill/>
        </p:spPr>
        <p:txBody>
          <a:bodyPr wrap="square" rtlCol="0">
            <a:spAutoFit/>
          </a:bodyPr>
          <a:lstStyle/>
          <a:p>
            <a:pPr algn="ctr"/>
            <a:r>
              <a:rPr lang="en-US" altLang="zh-CN" sz="1200" dirty="0">
                <a:solidFill>
                  <a:schemeClr val="bg1"/>
                </a:solidFill>
                <a:latin typeface="微软雅黑" panose="020B0503020204020204" pitchFamily="34" charset="-122"/>
                <a:ea typeface="微软雅黑" panose="020B0503020204020204" pitchFamily="34" charset="-122"/>
              </a:rPr>
              <a:t>TEAM INTRODUCTION</a:t>
            </a:r>
          </a:p>
        </p:txBody>
      </p:sp>
    </p:spTree>
    <p:extLst>
      <p:ext uri="{BB962C8B-B14F-4D97-AF65-F5344CB8AC3E}">
        <p14:creationId xmlns:p14="http://schemas.microsoft.com/office/powerpoint/2010/main" val="2700955071"/>
      </p:ext>
    </p:extLst>
  </p:cSld>
  <p:clrMapOvr>
    <a:masterClrMapping/>
  </p:clrMapOvr>
  <p:transition spd="slow" advClick="0" advTm="0">
    <p:push/>
    <p:sndAc>
      <p:stSnd>
        <p:snd r:embed="rId2" name="翻书1.wav"/>
      </p:stSnd>
    </p:sndAc>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500"/>
                                  </p:stCondLst>
                                  <p:childTnLst>
                                    <p:set>
                                      <p:cBhvr>
                                        <p:cTn id="6" dur="1" fill="hold">
                                          <p:stCondLst>
                                            <p:cond delay="0"/>
                                          </p:stCondLst>
                                        </p:cTn>
                                        <p:tgtEl>
                                          <p:spTgt spid="263"/>
                                        </p:tgtEl>
                                        <p:attrNameLst>
                                          <p:attrName>style.visibility</p:attrName>
                                        </p:attrNameLst>
                                      </p:cBhvr>
                                      <p:to>
                                        <p:strVal val="visible"/>
                                      </p:to>
                                    </p:set>
                                    <p:anim calcmode="lin" valueType="num">
                                      <p:cBhvr>
                                        <p:cTn id="7" dur="500" fill="hold"/>
                                        <p:tgtEl>
                                          <p:spTgt spid="263"/>
                                        </p:tgtEl>
                                        <p:attrNameLst>
                                          <p:attrName>ppt_w</p:attrName>
                                        </p:attrNameLst>
                                      </p:cBhvr>
                                      <p:tavLst>
                                        <p:tav tm="0">
                                          <p:val>
                                            <p:fltVal val="0"/>
                                          </p:val>
                                        </p:tav>
                                        <p:tav tm="100000">
                                          <p:val>
                                            <p:strVal val="#ppt_w"/>
                                          </p:val>
                                        </p:tav>
                                      </p:tavLst>
                                    </p:anim>
                                    <p:anim calcmode="lin" valueType="num">
                                      <p:cBhvr>
                                        <p:cTn id="8" dur="500" fill="hold"/>
                                        <p:tgtEl>
                                          <p:spTgt spid="263"/>
                                        </p:tgtEl>
                                        <p:attrNameLst>
                                          <p:attrName>ppt_h</p:attrName>
                                        </p:attrNameLst>
                                      </p:cBhvr>
                                      <p:tavLst>
                                        <p:tav tm="0">
                                          <p:val>
                                            <p:fltVal val="0"/>
                                          </p:val>
                                        </p:tav>
                                        <p:tav tm="100000">
                                          <p:val>
                                            <p:strVal val="#ppt_h"/>
                                          </p:val>
                                        </p:tav>
                                      </p:tavLst>
                                    </p:anim>
                                  </p:childTnLst>
                                </p:cTn>
                              </p:par>
                              <p:par>
                                <p:cTn id="9" presetID="22" presetClass="entr" presetSubtype="8" fill="hold" grpId="0" nodeType="withEffect">
                                  <p:stCondLst>
                                    <p:cond delay="4500"/>
                                  </p:stCondLst>
                                  <p:childTnLst>
                                    <p:set>
                                      <p:cBhvr>
                                        <p:cTn id="10" dur="1" fill="hold">
                                          <p:stCondLst>
                                            <p:cond delay="0"/>
                                          </p:stCondLst>
                                        </p:cTn>
                                        <p:tgtEl>
                                          <p:spTgt spid="274"/>
                                        </p:tgtEl>
                                        <p:attrNameLst>
                                          <p:attrName>style.visibility</p:attrName>
                                        </p:attrNameLst>
                                      </p:cBhvr>
                                      <p:to>
                                        <p:strVal val="visible"/>
                                      </p:to>
                                    </p:set>
                                    <p:animEffect transition="in" filter="wipe(left)">
                                      <p:cBhvr>
                                        <p:cTn id="11" dur="1000"/>
                                        <p:tgtEl>
                                          <p:spTgt spid="274"/>
                                        </p:tgtEl>
                                      </p:cBhvr>
                                    </p:animEffect>
                                  </p:childTnLst>
                                </p:cTn>
                              </p:par>
                              <p:par>
                                <p:cTn id="12" presetID="41" presetClass="entr" presetSubtype="0" fill="hold" grpId="0" nodeType="withEffect">
                                  <p:stCondLst>
                                    <p:cond delay="3500"/>
                                  </p:stCondLst>
                                  <p:iterate type="lt">
                                    <p:tmPct val="10000"/>
                                  </p:iterate>
                                  <p:childTnLst>
                                    <p:set>
                                      <p:cBhvr>
                                        <p:cTn id="13" dur="1" fill="hold">
                                          <p:stCondLst>
                                            <p:cond delay="0"/>
                                          </p:stCondLst>
                                        </p:cTn>
                                        <p:tgtEl>
                                          <p:spTgt spid="12"/>
                                        </p:tgtEl>
                                        <p:attrNameLst>
                                          <p:attrName>style.visibility</p:attrName>
                                        </p:attrNameLst>
                                      </p:cBhvr>
                                      <p:to>
                                        <p:strVal val="visible"/>
                                      </p:to>
                                    </p:set>
                                    <p:anim calcmode="lin" valueType="num">
                                      <p:cBhvr>
                                        <p:cTn id="14" dur="500" fill="hold"/>
                                        <p:tgtEl>
                                          <p:spTgt spid="12"/>
                                        </p:tgtEl>
                                        <p:attrNameLst>
                                          <p:attrName>ppt_x</p:attrName>
                                        </p:attrNameLst>
                                      </p:cBhvr>
                                      <p:tavLst>
                                        <p:tav tm="0">
                                          <p:val>
                                            <p:strVal val="#ppt_x"/>
                                          </p:val>
                                        </p:tav>
                                        <p:tav tm="50000">
                                          <p:val>
                                            <p:strVal val="#ppt_x+.1"/>
                                          </p:val>
                                        </p:tav>
                                        <p:tav tm="100000">
                                          <p:val>
                                            <p:strVal val="#ppt_x"/>
                                          </p:val>
                                        </p:tav>
                                      </p:tavLst>
                                    </p:anim>
                                    <p:anim calcmode="lin" valueType="num">
                                      <p:cBhvr>
                                        <p:cTn id="15" dur="500" fill="hold"/>
                                        <p:tgtEl>
                                          <p:spTgt spid="12"/>
                                        </p:tgtEl>
                                        <p:attrNameLst>
                                          <p:attrName>ppt_y</p:attrName>
                                        </p:attrNameLst>
                                      </p:cBhvr>
                                      <p:tavLst>
                                        <p:tav tm="0">
                                          <p:val>
                                            <p:strVal val="#ppt_y"/>
                                          </p:val>
                                        </p:tav>
                                        <p:tav tm="100000">
                                          <p:val>
                                            <p:strVal val="#ppt_y"/>
                                          </p:val>
                                        </p:tav>
                                      </p:tavLst>
                                    </p:anim>
                                    <p:anim calcmode="lin" valueType="num">
                                      <p:cBhvr>
                                        <p:cTn id="16" dur="500" fill="hold"/>
                                        <p:tgtEl>
                                          <p:spTgt spid="12"/>
                                        </p:tgtEl>
                                        <p:attrNameLst>
                                          <p:attrName>ppt_h</p:attrName>
                                        </p:attrNameLst>
                                      </p:cBhvr>
                                      <p:tavLst>
                                        <p:tav tm="0">
                                          <p:val>
                                            <p:strVal val="#ppt_h/10"/>
                                          </p:val>
                                        </p:tav>
                                        <p:tav tm="50000">
                                          <p:val>
                                            <p:strVal val="#ppt_h+.01"/>
                                          </p:val>
                                        </p:tav>
                                        <p:tav tm="100000">
                                          <p:val>
                                            <p:strVal val="#ppt_h"/>
                                          </p:val>
                                        </p:tav>
                                      </p:tavLst>
                                    </p:anim>
                                    <p:anim calcmode="lin" valueType="num">
                                      <p:cBhvr>
                                        <p:cTn id="17" dur="500" fill="hold"/>
                                        <p:tgtEl>
                                          <p:spTgt spid="12"/>
                                        </p:tgtEl>
                                        <p:attrNameLst>
                                          <p:attrName>ppt_w</p:attrName>
                                        </p:attrNameLst>
                                      </p:cBhvr>
                                      <p:tavLst>
                                        <p:tav tm="0">
                                          <p:val>
                                            <p:strVal val="#ppt_w/10"/>
                                          </p:val>
                                        </p:tav>
                                        <p:tav tm="50000">
                                          <p:val>
                                            <p:strVal val="#ppt_w+.01"/>
                                          </p:val>
                                        </p:tav>
                                        <p:tav tm="100000">
                                          <p:val>
                                            <p:strVal val="#ppt_w"/>
                                          </p:val>
                                        </p:tav>
                                      </p:tavLst>
                                    </p:anim>
                                    <p:animEffect transition="in" filter="fade">
                                      <p:cBhvr>
                                        <p:cTn id="18" dur="500" tmFilter="0,0; .5, 1; 1, 1"/>
                                        <p:tgtEl>
                                          <p:spTgt spid="12"/>
                                        </p:tgtEl>
                                      </p:cBhvr>
                                    </p:animEffect>
                                  </p:childTnLst>
                                </p:cTn>
                              </p:par>
                              <p:par>
                                <p:cTn id="19" presetID="1" presetClass="exit" presetSubtype="0" fill="hold" grpId="1" nodeType="withEffect">
                                  <p:stCondLst>
                                    <p:cond delay="4250"/>
                                  </p:stCondLst>
                                  <p:iterate type="lt">
                                    <p:tmAbs val="0"/>
                                  </p:iterate>
                                  <p:childTnLst>
                                    <p:set>
                                      <p:cBhvr>
                                        <p:cTn id="20" dur="1" fill="hold">
                                          <p:stCondLst>
                                            <p:cond delay="0"/>
                                          </p:stCondLst>
                                        </p:cTn>
                                        <p:tgtEl>
                                          <p:spTgt spid="12"/>
                                        </p:tgtEl>
                                        <p:attrNameLst>
                                          <p:attrName>style.visibility</p:attrName>
                                        </p:attrNameLst>
                                      </p:cBhvr>
                                      <p:to>
                                        <p:strVal val="hidden"/>
                                      </p:to>
                                    </p:set>
                                  </p:childTnLst>
                                </p:cTn>
                              </p:par>
                              <p:par>
                                <p:cTn id="21" presetID="1" presetClass="entr" presetSubtype="0" fill="hold" grpId="2" nodeType="withEffect">
                                  <p:stCondLst>
                                    <p:cond delay="4400"/>
                                  </p:stCondLst>
                                  <p:iterate type="lt">
                                    <p:tmAbs val="0"/>
                                  </p:iterate>
                                  <p:childTnLst>
                                    <p:set>
                                      <p:cBhvr>
                                        <p:cTn id="22" dur="1" fill="hold">
                                          <p:stCondLst>
                                            <p:cond delay="0"/>
                                          </p:stCondLst>
                                        </p:cTn>
                                        <p:tgtEl>
                                          <p:spTgt spid="12"/>
                                        </p:tgtEl>
                                        <p:attrNameLst>
                                          <p:attrName>style.visibility</p:attrName>
                                        </p:attrNameLst>
                                      </p:cBhvr>
                                      <p:to>
                                        <p:strVal val="visible"/>
                                      </p:to>
                                    </p:set>
                                  </p:childTnLst>
                                </p:cTn>
                              </p:par>
                              <p:par>
                                <p:cTn id="23" presetID="1" presetClass="exit" presetSubtype="0" fill="hold" grpId="3" nodeType="withEffect">
                                  <p:stCondLst>
                                    <p:cond delay="4750"/>
                                  </p:stCondLst>
                                  <p:iterate type="lt">
                                    <p:tmAbs val="0"/>
                                  </p:iterate>
                                  <p:childTnLst>
                                    <p:set>
                                      <p:cBhvr>
                                        <p:cTn id="24" dur="1" fill="hold">
                                          <p:stCondLst>
                                            <p:cond delay="0"/>
                                          </p:stCondLst>
                                        </p:cTn>
                                        <p:tgtEl>
                                          <p:spTgt spid="12"/>
                                        </p:tgtEl>
                                        <p:attrNameLst>
                                          <p:attrName>style.visibility</p:attrName>
                                        </p:attrNameLst>
                                      </p:cBhvr>
                                      <p:to>
                                        <p:strVal val="hidden"/>
                                      </p:to>
                                    </p:set>
                                  </p:childTnLst>
                                </p:cTn>
                              </p:par>
                              <p:par>
                                <p:cTn id="25" presetID="1" presetClass="entr" presetSubtype="0" fill="hold" grpId="4" nodeType="withEffect">
                                  <p:stCondLst>
                                    <p:cond delay="5000"/>
                                  </p:stCondLst>
                                  <p:iterate type="lt">
                                    <p:tmAbs val="0"/>
                                  </p:iterate>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2" grpId="1"/>
      <p:bldP spid="12" grpId="2"/>
      <p:bldP spid="12" grpId="3"/>
      <p:bldP spid="12" grpId="4"/>
      <p:bldP spid="27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组合 44"/>
          <p:cNvGrpSpPr/>
          <p:nvPr/>
        </p:nvGrpSpPr>
        <p:grpSpPr>
          <a:xfrm>
            <a:off x="3640951" y="2103886"/>
            <a:ext cx="1210589" cy="2462213"/>
            <a:chOff x="5042339" y="750019"/>
            <a:chExt cx="1502176" cy="3055277"/>
          </a:xfrm>
        </p:grpSpPr>
        <p:sp>
          <p:nvSpPr>
            <p:cNvPr id="50" name="文本框 31"/>
            <p:cNvSpPr txBox="1"/>
            <p:nvPr/>
          </p:nvSpPr>
          <p:spPr>
            <a:xfrm>
              <a:off x="5120302" y="750019"/>
              <a:ext cx="1183917" cy="496483"/>
            </a:xfrm>
            <a:prstGeom prst="rect">
              <a:avLst/>
            </a:prstGeom>
            <a:noFill/>
            <a:effectLst>
              <a:innerShdw blurRad="63500" dist="50800" dir="13500000">
                <a:prstClr val="black">
                  <a:alpha val="50000"/>
                </a:prstClr>
              </a:innerShdw>
            </a:effectLst>
          </p:spPr>
          <p:txBody>
            <a:bodyPr wrap="none" rtlCol="0">
              <a:spAutoFit/>
            </a:bodyPr>
            <a:lstStyle/>
            <a:p>
              <a:pPr algn="ctr"/>
              <a:r>
                <a:rPr lang="zh-CN" altLang="en-US" sz="2000" dirty="0">
                  <a:solidFill>
                    <a:schemeClr val="bg1"/>
                  </a:solidFill>
                  <a:latin typeface="微软雅黑" panose="020B0503020204020204" pitchFamily="34" charset="-122"/>
                  <a:ea typeface="微软雅黑" panose="020B0503020204020204" pitchFamily="34" charset="-122"/>
                </a:rPr>
                <a:t>高浩宸</a:t>
              </a:r>
            </a:p>
          </p:txBody>
        </p:sp>
        <p:sp>
          <p:nvSpPr>
            <p:cNvPr id="51" name="文本框 32"/>
            <p:cNvSpPr txBox="1"/>
            <p:nvPr/>
          </p:nvSpPr>
          <p:spPr>
            <a:xfrm>
              <a:off x="5042339" y="1246502"/>
              <a:ext cx="1502176" cy="2558794"/>
            </a:xfrm>
            <a:prstGeom prst="rect">
              <a:avLst/>
            </a:prstGeom>
            <a:noFill/>
          </p:spPr>
          <p:txBody>
            <a:bodyPr wrap="none" rtlCol="0">
              <a:spAutoFit/>
            </a:bodyPr>
            <a:lstStyle/>
            <a:p>
              <a:pPr algn="ctr"/>
              <a:endParaRPr lang="en-US" altLang="zh-CN" sz="1600" dirty="0" smtClean="0">
                <a:solidFill>
                  <a:srgbClr val="00B0F0"/>
                </a:solidFill>
                <a:latin typeface="微软雅黑" panose="020B0503020204020204" pitchFamily="34" charset="-122"/>
                <a:ea typeface="微软雅黑" panose="020B0503020204020204" pitchFamily="34" charset="-122"/>
              </a:endParaRPr>
            </a:p>
            <a:p>
              <a:pPr algn="ctr"/>
              <a:r>
                <a:rPr lang="zh-CN" altLang="en-US" sz="2000" dirty="0" smtClean="0">
                  <a:solidFill>
                    <a:schemeClr val="bg1"/>
                  </a:solidFill>
                  <a:latin typeface="微软雅黑" panose="020B0503020204020204" pitchFamily="34" charset="-122"/>
                  <a:ea typeface="微软雅黑" panose="020B0503020204020204" pitchFamily="34" charset="-122"/>
                </a:rPr>
                <a:t>项目</a:t>
              </a:r>
              <a:r>
                <a:rPr lang="zh-CN" altLang="en-US" sz="2000" dirty="0">
                  <a:solidFill>
                    <a:schemeClr val="bg1"/>
                  </a:solidFill>
                  <a:latin typeface="微软雅黑" panose="020B0503020204020204" pitchFamily="34" charset="-122"/>
                  <a:ea typeface="微软雅黑" panose="020B0503020204020204" pitchFamily="34" charset="-122"/>
                </a:rPr>
                <a:t>经理</a:t>
              </a:r>
              <a:endParaRPr lang="en-US" altLang="zh-CN" sz="2000" dirty="0">
                <a:solidFill>
                  <a:schemeClr val="bg1"/>
                </a:solidFill>
                <a:latin typeface="微软雅黑" panose="020B0503020204020204" pitchFamily="34" charset="-122"/>
                <a:ea typeface="微软雅黑" panose="020B0503020204020204" pitchFamily="34" charset="-122"/>
              </a:endParaRPr>
            </a:p>
            <a:p>
              <a:pPr algn="ctr"/>
              <a:endParaRPr lang="en-US" altLang="zh-CN" sz="2000" dirty="0">
                <a:solidFill>
                  <a:schemeClr val="bg1"/>
                </a:solidFill>
                <a:latin typeface="微软雅黑" panose="020B0503020204020204" pitchFamily="34" charset="-122"/>
                <a:ea typeface="微软雅黑" panose="020B0503020204020204" pitchFamily="34" charset="-122"/>
              </a:endParaRPr>
            </a:p>
            <a:p>
              <a:pPr algn="ctr"/>
              <a:r>
                <a:rPr lang="zh-CN" altLang="en-US" sz="2000" dirty="0">
                  <a:solidFill>
                    <a:schemeClr val="bg1"/>
                  </a:solidFill>
                  <a:latin typeface="微软雅黑" panose="020B0503020204020204" pitchFamily="34" charset="-122"/>
                  <a:ea typeface="微软雅黑" panose="020B0503020204020204" pitchFamily="34" charset="-122"/>
                </a:rPr>
                <a:t>全程监督</a:t>
              </a:r>
              <a:endParaRPr lang="en-US" altLang="zh-CN" sz="2000" dirty="0">
                <a:solidFill>
                  <a:schemeClr val="bg1"/>
                </a:solidFill>
                <a:latin typeface="微软雅黑" panose="020B0503020204020204" pitchFamily="34" charset="-122"/>
                <a:ea typeface="微软雅黑" panose="020B0503020204020204" pitchFamily="34" charset="-122"/>
              </a:endParaRPr>
            </a:p>
            <a:p>
              <a:pPr algn="ctr"/>
              <a:endParaRPr lang="en-US" altLang="zh-CN" sz="1600" dirty="0">
                <a:solidFill>
                  <a:srgbClr val="00B0F0"/>
                </a:solidFill>
                <a:latin typeface="微软雅黑" panose="020B0503020204020204" pitchFamily="34" charset="-122"/>
                <a:ea typeface="微软雅黑" panose="020B0503020204020204" pitchFamily="34" charset="-122"/>
              </a:endParaRPr>
            </a:p>
            <a:p>
              <a:pPr algn="ctr"/>
              <a:endParaRPr lang="en-US" altLang="zh-CN" sz="1200" dirty="0">
                <a:solidFill>
                  <a:srgbClr val="00B0F0"/>
                </a:solidFill>
                <a:latin typeface="微软雅黑" panose="020B0503020204020204" pitchFamily="34" charset="-122"/>
                <a:ea typeface="微软雅黑" panose="020B0503020204020204" pitchFamily="34" charset="-122"/>
              </a:endParaRPr>
            </a:p>
            <a:p>
              <a:pPr algn="ctr"/>
              <a:endParaRPr lang="en-US" altLang="zh-CN" sz="1200" dirty="0">
                <a:solidFill>
                  <a:srgbClr val="00B0F0"/>
                </a:solidFill>
                <a:latin typeface="微软雅黑" panose="020B0503020204020204" pitchFamily="34" charset="-122"/>
                <a:ea typeface="微软雅黑" panose="020B0503020204020204" pitchFamily="34" charset="-122"/>
              </a:endParaRPr>
            </a:p>
            <a:p>
              <a:pPr algn="ctr"/>
              <a:endParaRPr lang="en-US" altLang="zh-CN" sz="1200" dirty="0">
                <a:solidFill>
                  <a:srgbClr val="00B0F0"/>
                </a:solidFill>
                <a:latin typeface="微软雅黑" panose="020B0503020204020204" pitchFamily="34" charset="-122"/>
                <a:ea typeface="微软雅黑" panose="020B0503020204020204" pitchFamily="34" charset="-122"/>
              </a:endParaRPr>
            </a:p>
          </p:txBody>
        </p:sp>
      </p:grpSp>
      <p:grpSp>
        <p:nvGrpSpPr>
          <p:cNvPr id="53" name="组合 52"/>
          <p:cNvGrpSpPr/>
          <p:nvPr/>
        </p:nvGrpSpPr>
        <p:grpSpPr>
          <a:xfrm>
            <a:off x="407689" y="1535346"/>
            <a:ext cx="2425648" cy="2425648"/>
            <a:chOff x="7010870" y="1260613"/>
            <a:chExt cx="729590" cy="729590"/>
          </a:xfrm>
        </p:grpSpPr>
        <p:sp>
          <p:nvSpPr>
            <p:cNvPr id="54" name="空心弧 53"/>
            <p:cNvSpPr/>
            <p:nvPr/>
          </p:nvSpPr>
          <p:spPr>
            <a:xfrm>
              <a:off x="7010870" y="1260613"/>
              <a:ext cx="729590" cy="729590"/>
            </a:xfrm>
            <a:prstGeom prst="blockArc">
              <a:avLst>
                <a:gd name="adj1" fmla="val 12386624"/>
                <a:gd name="adj2" fmla="val 17726670"/>
                <a:gd name="adj3" fmla="val 4974"/>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5" name="空心弧 54"/>
            <p:cNvSpPr/>
            <p:nvPr/>
          </p:nvSpPr>
          <p:spPr>
            <a:xfrm rot="14400000">
              <a:off x="7010870" y="1260613"/>
              <a:ext cx="729590" cy="729590"/>
            </a:xfrm>
            <a:prstGeom prst="blockArc">
              <a:avLst>
                <a:gd name="adj1" fmla="val 12386624"/>
                <a:gd name="adj2" fmla="val 17705541"/>
                <a:gd name="adj3" fmla="val 4950"/>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6" name="空心弧 55"/>
            <p:cNvSpPr/>
            <p:nvPr/>
          </p:nvSpPr>
          <p:spPr>
            <a:xfrm rot="7200000">
              <a:off x="7010870" y="1260613"/>
              <a:ext cx="729590" cy="729590"/>
            </a:xfrm>
            <a:prstGeom prst="blockArc">
              <a:avLst>
                <a:gd name="adj1" fmla="val 12386624"/>
                <a:gd name="adj2" fmla="val 17722939"/>
                <a:gd name="adj3" fmla="val 504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57" name="组合 56"/>
          <p:cNvGrpSpPr/>
          <p:nvPr/>
        </p:nvGrpSpPr>
        <p:grpSpPr>
          <a:xfrm>
            <a:off x="9335689" y="2103886"/>
            <a:ext cx="1723549" cy="2277547"/>
            <a:chOff x="4724082" y="750019"/>
            <a:chExt cx="2138691" cy="2826131"/>
          </a:xfrm>
        </p:grpSpPr>
        <p:sp>
          <p:nvSpPr>
            <p:cNvPr id="58" name="文本框 31"/>
            <p:cNvSpPr txBox="1"/>
            <p:nvPr/>
          </p:nvSpPr>
          <p:spPr>
            <a:xfrm>
              <a:off x="5279427" y="750019"/>
              <a:ext cx="865661" cy="496483"/>
            </a:xfrm>
            <a:prstGeom prst="rect">
              <a:avLst/>
            </a:prstGeom>
            <a:noFill/>
            <a:effectLst>
              <a:innerShdw blurRad="63500" dist="50800" dir="13500000">
                <a:prstClr val="black">
                  <a:alpha val="50000"/>
                </a:prstClr>
              </a:innerShdw>
            </a:effectLst>
          </p:spPr>
          <p:txBody>
            <a:bodyPr wrap="none" rtlCol="0">
              <a:spAutoFit/>
            </a:bodyPr>
            <a:lstStyle/>
            <a:p>
              <a:pPr algn="ctr"/>
              <a:r>
                <a:rPr lang="zh-CN" altLang="en-US" sz="2000" dirty="0">
                  <a:solidFill>
                    <a:schemeClr val="bg1"/>
                  </a:solidFill>
                  <a:latin typeface="微软雅黑" panose="020B0503020204020204" pitchFamily="34" charset="-122"/>
                  <a:ea typeface="微软雅黑" panose="020B0503020204020204" pitchFamily="34" charset="-122"/>
                </a:rPr>
                <a:t>杨会</a:t>
              </a:r>
            </a:p>
          </p:txBody>
        </p:sp>
        <p:sp>
          <p:nvSpPr>
            <p:cNvPr id="59" name="文本框 32"/>
            <p:cNvSpPr txBox="1"/>
            <p:nvPr/>
          </p:nvSpPr>
          <p:spPr>
            <a:xfrm>
              <a:off x="4724082" y="1246502"/>
              <a:ext cx="2138691" cy="2329648"/>
            </a:xfrm>
            <a:prstGeom prst="rect">
              <a:avLst/>
            </a:prstGeom>
            <a:noFill/>
          </p:spPr>
          <p:txBody>
            <a:bodyPr wrap="none" rtlCol="0">
              <a:spAutoFit/>
            </a:bodyPr>
            <a:lstStyle/>
            <a:p>
              <a:pPr algn="ctr"/>
              <a:r>
                <a:rPr lang="zh-CN" altLang="en-US" sz="2000" dirty="0">
                  <a:solidFill>
                    <a:schemeClr val="bg1"/>
                  </a:solidFill>
                  <a:latin typeface="微软雅黑" panose="020B0503020204020204" pitchFamily="34" charset="-122"/>
                  <a:ea typeface="微软雅黑" panose="020B0503020204020204" pitchFamily="34" charset="-122"/>
                </a:rPr>
                <a:t>组长</a:t>
              </a:r>
              <a:endParaRPr lang="en-US" altLang="zh-CN" sz="2000" dirty="0">
                <a:solidFill>
                  <a:schemeClr val="bg1"/>
                </a:solidFill>
                <a:latin typeface="微软雅黑" panose="020B0503020204020204" pitchFamily="34" charset="-122"/>
                <a:ea typeface="微软雅黑" panose="020B0503020204020204" pitchFamily="34" charset="-122"/>
              </a:endParaRPr>
            </a:p>
            <a:p>
              <a:pPr algn="ctr"/>
              <a:r>
                <a:rPr lang="zh-CN" altLang="en-US" sz="2000" dirty="0">
                  <a:solidFill>
                    <a:schemeClr val="bg1"/>
                  </a:solidFill>
                  <a:latin typeface="微软雅黑" panose="020B0503020204020204" pitchFamily="34" charset="-122"/>
                  <a:ea typeface="微软雅黑" panose="020B0503020204020204" pitchFamily="34" charset="-122"/>
                </a:rPr>
                <a:t>负责分配任务</a:t>
              </a:r>
              <a:endParaRPr lang="en-US" altLang="zh-CN" sz="2000" dirty="0">
                <a:solidFill>
                  <a:schemeClr val="bg1"/>
                </a:solidFill>
                <a:latin typeface="微软雅黑" panose="020B0503020204020204" pitchFamily="34" charset="-122"/>
                <a:ea typeface="微软雅黑" panose="020B0503020204020204" pitchFamily="34" charset="-122"/>
              </a:endParaRPr>
            </a:p>
            <a:p>
              <a:pPr algn="ctr"/>
              <a:r>
                <a:rPr lang="zh-CN" altLang="en-US" sz="2000" dirty="0" smtClean="0">
                  <a:solidFill>
                    <a:schemeClr val="bg1"/>
                  </a:solidFill>
                  <a:latin typeface="微软雅黑" panose="020B0503020204020204" pitchFamily="34" charset="-122"/>
                  <a:ea typeface="微软雅黑" panose="020B0503020204020204" pitchFamily="34" charset="-122"/>
                </a:rPr>
                <a:t>数据库设计</a:t>
              </a:r>
              <a:endParaRPr lang="en-US" altLang="zh-CN" sz="2000" dirty="0">
                <a:solidFill>
                  <a:schemeClr val="bg1"/>
                </a:solidFill>
                <a:latin typeface="微软雅黑" panose="020B0503020204020204" pitchFamily="34" charset="-122"/>
                <a:ea typeface="微软雅黑" panose="020B0503020204020204" pitchFamily="34" charset="-122"/>
              </a:endParaRPr>
            </a:p>
            <a:p>
              <a:pPr algn="ctr"/>
              <a:r>
                <a:rPr lang="zh-CN" altLang="en-US" sz="2000" dirty="0">
                  <a:solidFill>
                    <a:schemeClr val="bg1"/>
                  </a:solidFill>
                  <a:latin typeface="微软雅黑" panose="020B0503020204020204" pitchFamily="34" charset="-122"/>
                  <a:ea typeface="微软雅黑" panose="020B0503020204020204" pitchFamily="34" charset="-122"/>
                </a:rPr>
                <a:t>项目整合</a:t>
              </a:r>
              <a:endParaRPr lang="en-US" altLang="zh-CN" sz="2000" dirty="0">
                <a:solidFill>
                  <a:schemeClr val="bg1"/>
                </a:solidFill>
                <a:latin typeface="微软雅黑" panose="020B0503020204020204" pitchFamily="34" charset="-122"/>
                <a:ea typeface="微软雅黑" panose="020B0503020204020204" pitchFamily="34" charset="-122"/>
              </a:endParaRPr>
            </a:p>
            <a:p>
              <a:pPr algn="ctr"/>
              <a:r>
                <a:rPr lang="zh-CN" altLang="en-US" sz="2000" dirty="0">
                  <a:solidFill>
                    <a:schemeClr val="bg1"/>
                  </a:solidFill>
                  <a:latin typeface="微软雅黑" panose="020B0503020204020204" pitchFamily="34" charset="-122"/>
                  <a:ea typeface="微软雅黑" panose="020B0503020204020204" pitchFamily="34" charset="-122"/>
                </a:rPr>
                <a:t>架构搭建</a:t>
              </a:r>
              <a:endParaRPr lang="en-US" altLang="zh-CN" sz="2000" dirty="0">
                <a:solidFill>
                  <a:schemeClr val="bg1"/>
                </a:solidFill>
                <a:latin typeface="微软雅黑" panose="020B0503020204020204" pitchFamily="34" charset="-122"/>
                <a:ea typeface="微软雅黑" panose="020B0503020204020204" pitchFamily="34" charset="-122"/>
              </a:endParaRPr>
            </a:p>
            <a:p>
              <a:pPr algn="ctr"/>
              <a:endParaRPr lang="en-US" altLang="zh-CN" sz="1600" dirty="0">
                <a:solidFill>
                  <a:srgbClr val="00B0F0"/>
                </a:solidFill>
                <a:latin typeface="微软雅黑" panose="020B0503020204020204" pitchFamily="34" charset="-122"/>
                <a:ea typeface="微软雅黑" panose="020B0503020204020204" pitchFamily="34" charset="-122"/>
              </a:endParaRPr>
            </a:p>
          </p:txBody>
        </p:sp>
      </p:grpSp>
      <p:grpSp>
        <p:nvGrpSpPr>
          <p:cNvPr id="61" name="组合 60"/>
          <p:cNvGrpSpPr/>
          <p:nvPr/>
        </p:nvGrpSpPr>
        <p:grpSpPr>
          <a:xfrm>
            <a:off x="6358909" y="1535346"/>
            <a:ext cx="2425648" cy="2425648"/>
            <a:chOff x="7010870" y="1260613"/>
            <a:chExt cx="729590" cy="729590"/>
          </a:xfrm>
        </p:grpSpPr>
        <p:sp>
          <p:nvSpPr>
            <p:cNvPr id="62" name="空心弧 61"/>
            <p:cNvSpPr/>
            <p:nvPr/>
          </p:nvSpPr>
          <p:spPr>
            <a:xfrm>
              <a:off x="7010870" y="1260613"/>
              <a:ext cx="729590" cy="729590"/>
            </a:xfrm>
            <a:prstGeom prst="blockArc">
              <a:avLst>
                <a:gd name="adj1" fmla="val 12386624"/>
                <a:gd name="adj2" fmla="val 17726670"/>
                <a:gd name="adj3" fmla="val 4974"/>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3" name="空心弧 62"/>
            <p:cNvSpPr/>
            <p:nvPr/>
          </p:nvSpPr>
          <p:spPr>
            <a:xfrm rot="14400000">
              <a:off x="7010870" y="1260613"/>
              <a:ext cx="729590" cy="729590"/>
            </a:xfrm>
            <a:prstGeom prst="blockArc">
              <a:avLst>
                <a:gd name="adj1" fmla="val 12386624"/>
                <a:gd name="adj2" fmla="val 17705541"/>
                <a:gd name="adj3" fmla="val 4950"/>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4" name="空心弧 63"/>
            <p:cNvSpPr/>
            <p:nvPr/>
          </p:nvSpPr>
          <p:spPr>
            <a:xfrm rot="7200000">
              <a:off x="7010870" y="1260613"/>
              <a:ext cx="729590" cy="729590"/>
            </a:xfrm>
            <a:prstGeom prst="blockArc">
              <a:avLst>
                <a:gd name="adj1" fmla="val 12386624"/>
                <a:gd name="adj2" fmla="val 17722939"/>
                <a:gd name="adj3" fmla="val 504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pic>
        <p:nvPicPr>
          <p:cNvPr id="5123" name="Picture 3" descr="C:\Users\tarena\AppData\Roaming\Tencent\Users\1543411308\QQ\WinTemp\RichOle\5HP$FQ_U%QYO8LV6%`(OX6I.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23044" y="1769174"/>
            <a:ext cx="1897378" cy="1908638"/>
          </a:xfrm>
          <a:prstGeom prst="ellipse">
            <a:avLst/>
          </a:prstGeom>
          <a:noFill/>
          <a:extLst>
            <a:ext uri="{909E8E84-426E-40DD-AFC4-6F175D3DCCD1}">
              <a14:hiddenFill xmlns:a14="http://schemas.microsoft.com/office/drawing/2010/main">
                <a:solidFill>
                  <a:srgbClr val="FFFFFF"/>
                </a:solidFill>
              </a14:hiddenFill>
            </a:ext>
          </a:extLst>
        </p:spPr>
      </p:pic>
      <p:pic>
        <p:nvPicPr>
          <p:cNvPr id="5124" name="Picture 4" descr="C:\Users\tarena\AppData\Roaming\Tencent\Users\1543411308\QQ\WinTemp\RichOle\V_OHS)B[[E$21QERD41R0NW.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42993" y="1739296"/>
            <a:ext cx="1955039" cy="2017748"/>
          </a:xfrm>
          <a:prstGeom prst="ellipse">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4748992"/>
      </p:ext>
    </p:extLst>
  </p:cSld>
  <p:clrMapOvr>
    <a:masterClrMapping/>
  </p:clrMapOvr>
  <p:transition spd="slow" advClick="0" advTm="0">
    <p:push/>
    <p:sndAc>
      <p:stSnd>
        <p:snd r:embed="rId2" name="翻书1.wav"/>
      </p:stSnd>
    </p:sndAc>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1000"/>
                                  </p:stCondLst>
                                  <p:childTnLst>
                                    <p:set>
                                      <p:cBhvr>
                                        <p:cTn id="6" dur="1" fill="hold">
                                          <p:stCondLst>
                                            <p:cond delay="0"/>
                                          </p:stCondLst>
                                        </p:cTn>
                                        <p:tgtEl>
                                          <p:spTgt spid="53"/>
                                        </p:tgtEl>
                                        <p:attrNameLst>
                                          <p:attrName>style.visibility</p:attrName>
                                        </p:attrNameLst>
                                      </p:cBhvr>
                                      <p:to>
                                        <p:strVal val="visible"/>
                                      </p:to>
                                    </p:set>
                                  </p:childTnLst>
                                </p:cTn>
                              </p:par>
                              <p:par>
                                <p:cTn id="7" presetID="1" presetClass="exit" presetSubtype="0" fill="hold" nodeType="withEffect">
                                  <p:stCondLst>
                                    <p:cond delay="1200"/>
                                  </p:stCondLst>
                                  <p:childTnLst>
                                    <p:set>
                                      <p:cBhvr>
                                        <p:cTn id="8" dur="1" fill="hold">
                                          <p:stCondLst>
                                            <p:cond delay="0"/>
                                          </p:stCondLst>
                                        </p:cTn>
                                        <p:tgtEl>
                                          <p:spTgt spid="53"/>
                                        </p:tgtEl>
                                        <p:attrNameLst>
                                          <p:attrName>style.visibility</p:attrName>
                                        </p:attrNameLst>
                                      </p:cBhvr>
                                      <p:to>
                                        <p:strVal val="hidden"/>
                                      </p:to>
                                    </p:set>
                                  </p:childTnLst>
                                </p:cTn>
                              </p:par>
                              <p:par>
                                <p:cTn id="9" presetID="1" presetClass="entr" presetSubtype="0" fill="hold" nodeType="withEffect">
                                  <p:stCondLst>
                                    <p:cond delay="1400"/>
                                  </p:stCondLst>
                                  <p:childTnLst>
                                    <p:set>
                                      <p:cBhvr>
                                        <p:cTn id="10" dur="1" fill="hold">
                                          <p:stCondLst>
                                            <p:cond delay="0"/>
                                          </p:stCondLst>
                                        </p:cTn>
                                        <p:tgtEl>
                                          <p:spTgt spid="53"/>
                                        </p:tgtEl>
                                        <p:attrNameLst>
                                          <p:attrName>style.visibility</p:attrName>
                                        </p:attrNameLst>
                                      </p:cBhvr>
                                      <p:to>
                                        <p:strVal val="visible"/>
                                      </p:to>
                                    </p:set>
                                  </p:childTnLst>
                                </p:cTn>
                              </p:par>
                              <p:par>
                                <p:cTn id="11" presetID="8" presetClass="emph" presetSubtype="0" fill="hold" nodeType="withEffect">
                                  <p:stCondLst>
                                    <p:cond delay="1400"/>
                                  </p:stCondLst>
                                  <p:childTnLst>
                                    <p:animRot by="22800000">
                                      <p:cBhvr>
                                        <p:cTn id="12" dur="10600" fill="hold"/>
                                        <p:tgtEl>
                                          <p:spTgt spid="53"/>
                                        </p:tgtEl>
                                        <p:attrNameLst>
                                          <p:attrName>r</p:attrName>
                                        </p:attrNameLst>
                                      </p:cBhvr>
                                    </p:animRot>
                                  </p:childTnLst>
                                </p:cTn>
                              </p:par>
                              <p:par>
                                <p:cTn id="13" presetID="1" presetClass="entr" presetSubtype="0" fill="hold" nodeType="withEffect">
                                  <p:stCondLst>
                                    <p:cond delay="2000"/>
                                  </p:stCondLst>
                                  <p:childTnLst>
                                    <p:set>
                                      <p:cBhvr>
                                        <p:cTn id="14" dur="1" fill="hold">
                                          <p:stCondLst>
                                            <p:cond delay="0"/>
                                          </p:stCondLst>
                                        </p:cTn>
                                        <p:tgtEl>
                                          <p:spTgt spid="45"/>
                                        </p:tgtEl>
                                        <p:attrNameLst>
                                          <p:attrName>style.visibility</p:attrName>
                                        </p:attrNameLst>
                                      </p:cBhvr>
                                      <p:to>
                                        <p:strVal val="visible"/>
                                      </p:to>
                                    </p:set>
                                  </p:childTnLst>
                                </p:cTn>
                              </p:par>
                              <p:par>
                                <p:cTn id="15" presetID="1" presetClass="exit" presetSubtype="0" fill="hold" nodeType="withEffect">
                                  <p:stCondLst>
                                    <p:cond delay="2250"/>
                                  </p:stCondLst>
                                  <p:childTnLst>
                                    <p:set>
                                      <p:cBhvr>
                                        <p:cTn id="16" dur="1" fill="hold">
                                          <p:stCondLst>
                                            <p:cond delay="0"/>
                                          </p:stCondLst>
                                        </p:cTn>
                                        <p:tgtEl>
                                          <p:spTgt spid="45"/>
                                        </p:tgtEl>
                                        <p:attrNameLst>
                                          <p:attrName>style.visibility</p:attrName>
                                        </p:attrNameLst>
                                      </p:cBhvr>
                                      <p:to>
                                        <p:strVal val="hidden"/>
                                      </p:to>
                                    </p:set>
                                  </p:childTnLst>
                                </p:cTn>
                              </p:par>
                              <p:par>
                                <p:cTn id="17" presetID="1" presetClass="entr" presetSubtype="0" fill="hold" nodeType="withEffect">
                                  <p:stCondLst>
                                    <p:cond delay="2500"/>
                                  </p:stCondLst>
                                  <p:childTnLst>
                                    <p:set>
                                      <p:cBhvr>
                                        <p:cTn id="18" dur="1" fill="hold">
                                          <p:stCondLst>
                                            <p:cond delay="0"/>
                                          </p:stCondLst>
                                        </p:cTn>
                                        <p:tgtEl>
                                          <p:spTgt spid="45"/>
                                        </p:tgtEl>
                                        <p:attrNameLst>
                                          <p:attrName>style.visibility</p:attrName>
                                        </p:attrNameLst>
                                      </p:cBhvr>
                                      <p:to>
                                        <p:strVal val="visible"/>
                                      </p:to>
                                    </p:set>
                                  </p:childTnLst>
                                </p:cTn>
                              </p:par>
                              <p:par>
                                <p:cTn id="19" presetID="1" presetClass="entr" presetSubtype="0" fill="hold" nodeType="withEffect">
                                  <p:stCondLst>
                                    <p:cond delay="1000"/>
                                  </p:stCondLst>
                                  <p:childTnLst>
                                    <p:set>
                                      <p:cBhvr>
                                        <p:cTn id="20" dur="1" fill="hold">
                                          <p:stCondLst>
                                            <p:cond delay="0"/>
                                          </p:stCondLst>
                                        </p:cTn>
                                        <p:tgtEl>
                                          <p:spTgt spid="61"/>
                                        </p:tgtEl>
                                        <p:attrNameLst>
                                          <p:attrName>style.visibility</p:attrName>
                                        </p:attrNameLst>
                                      </p:cBhvr>
                                      <p:to>
                                        <p:strVal val="visible"/>
                                      </p:to>
                                    </p:set>
                                  </p:childTnLst>
                                </p:cTn>
                              </p:par>
                              <p:par>
                                <p:cTn id="21" presetID="1" presetClass="exit" presetSubtype="0" fill="hold" nodeType="withEffect">
                                  <p:stCondLst>
                                    <p:cond delay="1200"/>
                                  </p:stCondLst>
                                  <p:childTnLst>
                                    <p:set>
                                      <p:cBhvr>
                                        <p:cTn id="22" dur="1" fill="hold">
                                          <p:stCondLst>
                                            <p:cond delay="0"/>
                                          </p:stCondLst>
                                        </p:cTn>
                                        <p:tgtEl>
                                          <p:spTgt spid="61"/>
                                        </p:tgtEl>
                                        <p:attrNameLst>
                                          <p:attrName>style.visibility</p:attrName>
                                        </p:attrNameLst>
                                      </p:cBhvr>
                                      <p:to>
                                        <p:strVal val="hidden"/>
                                      </p:to>
                                    </p:set>
                                  </p:childTnLst>
                                </p:cTn>
                              </p:par>
                              <p:par>
                                <p:cTn id="23" presetID="1" presetClass="entr" presetSubtype="0" fill="hold" nodeType="withEffect">
                                  <p:stCondLst>
                                    <p:cond delay="1400"/>
                                  </p:stCondLst>
                                  <p:childTnLst>
                                    <p:set>
                                      <p:cBhvr>
                                        <p:cTn id="24" dur="1" fill="hold">
                                          <p:stCondLst>
                                            <p:cond delay="0"/>
                                          </p:stCondLst>
                                        </p:cTn>
                                        <p:tgtEl>
                                          <p:spTgt spid="61"/>
                                        </p:tgtEl>
                                        <p:attrNameLst>
                                          <p:attrName>style.visibility</p:attrName>
                                        </p:attrNameLst>
                                      </p:cBhvr>
                                      <p:to>
                                        <p:strVal val="visible"/>
                                      </p:to>
                                    </p:set>
                                  </p:childTnLst>
                                </p:cTn>
                              </p:par>
                              <p:par>
                                <p:cTn id="25" presetID="8" presetClass="emph" presetSubtype="0" fill="hold" nodeType="withEffect">
                                  <p:stCondLst>
                                    <p:cond delay="1400"/>
                                  </p:stCondLst>
                                  <p:childTnLst>
                                    <p:animRot by="22800000">
                                      <p:cBhvr>
                                        <p:cTn id="26" dur="10600" fill="hold"/>
                                        <p:tgtEl>
                                          <p:spTgt spid="61"/>
                                        </p:tgtEl>
                                        <p:attrNameLst>
                                          <p:attrName>r</p:attrName>
                                        </p:attrNameLst>
                                      </p:cBhvr>
                                    </p:animRot>
                                  </p:childTnLst>
                                </p:cTn>
                              </p:par>
                              <p:par>
                                <p:cTn id="27" presetID="1" presetClass="entr" presetSubtype="0" fill="hold" nodeType="withEffect">
                                  <p:stCondLst>
                                    <p:cond delay="2000"/>
                                  </p:stCondLst>
                                  <p:childTnLst>
                                    <p:set>
                                      <p:cBhvr>
                                        <p:cTn id="28" dur="1" fill="hold">
                                          <p:stCondLst>
                                            <p:cond delay="0"/>
                                          </p:stCondLst>
                                        </p:cTn>
                                        <p:tgtEl>
                                          <p:spTgt spid="57"/>
                                        </p:tgtEl>
                                        <p:attrNameLst>
                                          <p:attrName>style.visibility</p:attrName>
                                        </p:attrNameLst>
                                      </p:cBhvr>
                                      <p:to>
                                        <p:strVal val="visible"/>
                                      </p:to>
                                    </p:set>
                                  </p:childTnLst>
                                </p:cTn>
                              </p:par>
                              <p:par>
                                <p:cTn id="29" presetID="1" presetClass="exit" presetSubtype="0" fill="hold" nodeType="withEffect">
                                  <p:stCondLst>
                                    <p:cond delay="2250"/>
                                  </p:stCondLst>
                                  <p:childTnLst>
                                    <p:set>
                                      <p:cBhvr>
                                        <p:cTn id="30" dur="1" fill="hold">
                                          <p:stCondLst>
                                            <p:cond delay="0"/>
                                          </p:stCondLst>
                                        </p:cTn>
                                        <p:tgtEl>
                                          <p:spTgt spid="57"/>
                                        </p:tgtEl>
                                        <p:attrNameLst>
                                          <p:attrName>style.visibility</p:attrName>
                                        </p:attrNameLst>
                                      </p:cBhvr>
                                      <p:to>
                                        <p:strVal val="hidden"/>
                                      </p:to>
                                    </p:set>
                                  </p:childTnLst>
                                </p:cTn>
                              </p:par>
                              <p:par>
                                <p:cTn id="31" presetID="1" presetClass="entr" presetSubtype="0" fill="hold" nodeType="withEffect">
                                  <p:stCondLst>
                                    <p:cond delay="2500"/>
                                  </p:stCondLst>
                                  <p:childTnLst>
                                    <p:set>
                                      <p:cBhvr>
                                        <p:cTn id="32"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组合 44"/>
          <p:cNvGrpSpPr/>
          <p:nvPr/>
        </p:nvGrpSpPr>
        <p:grpSpPr>
          <a:xfrm>
            <a:off x="3512708" y="2103886"/>
            <a:ext cx="1467068" cy="4093429"/>
            <a:chOff x="4883212" y="750019"/>
            <a:chExt cx="1820433" cy="5079397"/>
          </a:xfrm>
        </p:grpSpPr>
        <p:sp>
          <p:nvSpPr>
            <p:cNvPr id="50" name="文本框 31"/>
            <p:cNvSpPr txBox="1"/>
            <p:nvPr/>
          </p:nvSpPr>
          <p:spPr>
            <a:xfrm>
              <a:off x="5000954" y="750019"/>
              <a:ext cx="1422612" cy="1069346"/>
            </a:xfrm>
            <a:prstGeom prst="rect">
              <a:avLst/>
            </a:prstGeom>
            <a:noFill/>
            <a:effectLst>
              <a:innerShdw blurRad="63500" dist="50800" dir="13500000">
                <a:prstClr val="black">
                  <a:alpha val="50000"/>
                </a:prstClr>
              </a:innerShdw>
            </a:effectLst>
          </p:spPr>
          <p:txBody>
            <a:bodyPr wrap="none" rtlCol="0">
              <a:spAutoFit/>
            </a:bodyPr>
            <a:lstStyle/>
            <a:p>
              <a:pPr algn="ctr"/>
              <a:r>
                <a:rPr lang="zh-CN" altLang="en-US" sz="2500" dirty="0">
                  <a:solidFill>
                    <a:schemeClr val="bg1"/>
                  </a:solidFill>
                  <a:latin typeface="微软雅黑" panose="020B0503020204020204" pitchFamily="34" charset="-122"/>
                  <a:ea typeface="微软雅黑" panose="020B0503020204020204" pitchFamily="34" charset="-122"/>
                </a:rPr>
                <a:t>赵峻</a:t>
              </a:r>
              <a:r>
                <a:rPr lang="zh-CN" altLang="en-US" sz="2500" dirty="0" smtClean="0">
                  <a:solidFill>
                    <a:schemeClr val="bg1"/>
                  </a:solidFill>
                  <a:latin typeface="微软雅黑" panose="020B0503020204020204" pitchFamily="34" charset="-122"/>
                  <a:ea typeface="微软雅黑" panose="020B0503020204020204" pitchFamily="34" charset="-122"/>
                </a:rPr>
                <a:t>德</a:t>
              </a:r>
              <a:endParaRPr lang="en-US" altLang="zh-CN" sz="2500" dirty="0" smtClean="0">
                <a:solidFill>
                  <a:schemeClr val="bg1"/>
                </a:solidFill>
                <a:latin typeface="微软雅黑" panose="020B0503020204020204" pitchFamily="34" charset="-122"/>
                <a:ea typeface="微软雅黑" panose="020B0503020204020204" pitchFamily="34" charset="-122"/>
              </a:endParaRPr>
            </a:p>
            <a:p>
              <a:pPr algn="ctr"/>
              <a:endParaRPr lang="zh-CN" altLang="en-US" sz="2500" dirty="0">
                <a:solidFill>
                  <a:schemeClr val="bg1"/>
                </a:solidFill>
                <a:latin typeface="微软雅黑" panose="020B0503020204020204" pitchFamily="34" charset="-122"/>
                <a:ea typeface="微软雅黑" panose="020B0503020204020204" pitchFamily="34" charset="-122"/>
              </a:endParaRPr>
            </a:p>
          </p:txBody>
        </p:sp>
        <p:sp>
          <p:nvSpPr>
            <p:cNvPr id="51" name="文本框 32"/>
            <p:cNvSpPr txBox="1"/>
            <p:nvPr/>
          </p:nvSpPr>
          <p:spPr>
            <a:xfrm>
              <a:off x="4883212" y="1246502"/>
              <a:ext cx="1820433" cy="4582914"/>
            </a:xfrm>
            <a:prstGeom prst="rect">
              <a:avLst/>
            </a:prstGeom>
            <a:noFill/>
          </p:spPr>
          <p:txBody>
            <a:bodyPr wrap="none" rtlCol="0">
              <a:spAutoFit/>
            </a:bodyPr>
            <a:lstStyle/>
            <a:p>
              <a:pPr algn="ctr"/>
              <a:endParaRPr lang="en-US" altLang="zh-CN" sz="2500" dirty="0" smtClean="0">
                <a:solidFill>
                  <a:schemeClr val="bg1"/>
                </a:solidFill>
                <a:latin typeface="微软雅黑" panose="020B0503020204020204" pitchFamily="34" charset="-122"/>
                <a:ea typeface="微软雅黑" panose="020B0503020204020204" pitchFamily="34" charset="-122"/>
              </a:endParaRPr>
            </a:p>
            <a:p>
              <a:pPr algn="ctr"/>
              <a:r>
                <a:rPr lang="zh-CN" altLang="en-US" sz="2500" dirty="0" smtClean="0">
                  <a:solidFill>
                    <a:schemeClr val="bg1"/>
                  </a:solidFill>
                  <a:latin typeface="微软雅黑" panose="020B0503020204020204" pitchFamily="34" charset="-122"/>
                  <a:ea typeface="微软雅黑" panose="020B0503020204020204" pitchFamily="34" charset="-122"/>
                </a:rPr>
                <a:t>小组长</a:t>
              </a:r>
              <a:endParaRPr lang="en-US" altLang="zh-CN" sz="2500" dirty="0">
                <a:solidFill>
                  <a:schemeClr val="bg1"/>
                </a:solidFill>
                <a:latin typeface="微软雅黑" panose="020B0503020204020204" pitchFamily="34" charset="-122"/>
                <a:ea typeface="微软雅黑" panose="020B0503020204020204" pitchFamily="34" charset="-122"/>
              </a:endParaRPr>
            </a:p>
            <a:p>
              <a:pPr algn="ctr"/>
              <a:r>
                <a:rPr lang="zh-CN" altLang="en-US" sz="2500" dirty="0">
                  <a:solidFill>
                    <a:schemeClr val="bg1"/>
                  </a:solidFill>
                  <a:latin typeface="微软雅黑" panose="020B0503020204020204" pitchFamily="34" charset="-122"/>
                  <a:ea typeface="微软雅黑" panose="020B0503020204020204" pitchFamily="34" charset="-122"/>
                </a:rPr>
                <a:t>负责</a:t>
              </a:r>
              <a:endParaRPr lang="en-US" altLang="zh-CN" sz="2500" dirty="0">
                <a:solidFill>
                  <a:schemeClr val="bg1"/>
                </a:solidFill>
                <a:latin typeface="微软雅黑" panose="020B0503020204020204" pitchFamily="34" charset="-122"/>
                <a:ea typeface="微软雅黑" panose="020B0503020204020204" pitchFamily="34" charset="-122"/>
              </a:endParaRPr>
            </a:p>
            <a:p>
              <a:pPr algn="ctr"/>
              <a:r>
                <a:rPr lang="zh-CN" altLang="en-US" sz="2500" dirty="0">
                  <a:solidFill>
                    <a:schemeClr val="bg1"/>
                  </a:solidFill>
                  <a:latin typeface="微软雅黑" panose="020B0503020204020204" pitchFamily="34" charset="-122"/>
                  <a:ea typeface="微软雅黑" panose="020B0503020204020204" pitchFamily="34" charset="-122"/>
                </a:rPr>
                <a:t>人脸识别</a:t>
              </a:r>
              <a:endParaRPr lang="en-US" altLang="zh-CN" sz="2500" dirty="0">
                <a:solidFill>
                  <a:schemeClr val="bg1"/>
                </a:solidFill>
                <a:latin typeface="微软雅黑" panose="020B0503020204020204" pitchFamily="34" charset="-122"/>
                <a:ea typeface="微软雅黑" panose="020B0503020204020204" pitchFamily="34" charset="-122"/>
              </a:endParaRPr>
            </a:p>
            <a:p>
              <a:pPr algn="ctr"/>
              <a:r>
                <a:rPr lang="zh-CN" altLang="en-US" sz="2500" dirty="0">
                  <a:solidFill>
                    <a:schemeClr val="bg1"/>
                  </a:solidFill>
                  <a:latin typeface="微软雅黑" panose="020B0503020204020204" pitchFamily="34" charset="-122"/>
                  <a:ea typeface="微软雅黑" panose="020B0503020204020204" pitchFamily="34" charset="-122"/>
                </a:rPr>
                <a:t>人脸签到</a:t>
              </a:r>
              <a:endParaRPr lang="en-US" altLang="zh-CN" sz="2500" dirty="0">
                <a:solidFill>
                  <a:schemeClr val="bg1"/>
                </a:solidFill>
                <a:latin typeface="微软雅黑" panose="020B0503020204020204" pitchFamily="34" charset="-122"/>
                <a:ea typeface="微软雅黑" panose="020B0503020204020204" pitchFamily="34" charset="-122"/>
              </a:endParaRPr>
            </a:p>
            <a:p>
              <a:pPr algn="ctr"/>
              <a:r>
                <a:rPr lang="zh-CN" altLang="en-US" sz="2500" dirty="0">
                  <a:solidFill>
                    <a:schemeClr val="bg1"/>
                  </a:solidFill>
                  <a:latin typeface="微软雅黑" panose="020B0503020204020204" pitchFamily="34" charset="-122"/>
                  <a:ea typeface="微软雅黑" panose="020B0503020204020204" pitchFamily="34" charset="-122"/>
                </a:rPr>
                <a:t>人脸注册</a:t>
              </a:r>
              <a:endParaRPr lang="en-US" altLang="zh-CN" sz="2500" dirty="0">
                <a:solidFill>
                  <a:schemeClr val="bg1"/>
                </a:solidFill>
                <a:latin typeface="微软雅黑" panose="020B0503020204020204" pitchFamily="34" charset="-122"/>
                <a:ea typeface="微软雅黑" panose="020B0503020204020204" pitchFamily="34" charset="-122"/>
              </a:endParaRPr>
            </a:p>
            <a:p>
              <a:pPr algn="ctr"/>
              <a:endParaRPr lang="en-US" altLang="zh-CN" sz="1600" dirty="0">
                <a:solidFill>
                  <a:srgbClr val="00B0F0"/>
                </a:solidFill>
                <a:latin typeface="微软雅黑" panose="020B0503020204020204" pitchFamily="34" charset="-122"/>
                <a:ea typeface="微软雅黑" panose="020B0503020204020204" pitchFamily="34" charset="-122"/>
              </a:endParaRPr>
            </a:p>
            <a:p>
              <a:pPr algn="ctr"/>
              <a:endParaRPr lang="en-US" altLang="zh-CN" sz="1600" dirty="0">
                <a:solidFill>
                  <a:srgbClr val="00B0F0"/>
                </a:solidFill>
                <a:latin typeface="微软雅黑" panose="020B0503020204020204" pitchFamily="34" charset="-122"/>
                <a:ea typeface="微软雅黑" panose="020B0503020204020204" pitchFamily="34" charset="-122"/>
              </a:endParaRPr>
            </a:p>
            <a:p>
              <a:pPr algn="ctr"/>
              <a:endParaRPr lang="en-US" altLang="zh-CN" sz="1600" dirty="0">
                <a:solidFill>
                  <a:srgbClr val="00B0F0"/>
                </a:solidFill>
                <a:latin typeface="微软雅黑" panose="020B0503020204020204" pitchFamily="34" charset="-122"/>
                <a:ea typeface="微软雅黑" panose="020B0503020204020204" pitchFamily="34" charset="-122"/>
              </a:endParaRPr>
            </a:p>
            <a:p>
              <a:pPr algn="ctr"/>
              <a:endParaRPr lang="en-US" altLang="zh-CN" sz="1200" dirty="0">
                <a:solidFill>
                  <a:srgbClr val="00B0F0"/>
                </a:solidFill>
                <a:latin typeface="微软雅黑" panose="020B0503020204020204" pitchFamily="34" charset="-122"/>
                <a:ea typeface="微软雅黑" panose="020B0503020204020204" pitchFamily="34" charset="-122"/>
              </a:endParaRPr>
            </a:p>
            <a:p>
              <a:pPr algn="ctr"/>
              <a:endParaRPr lang="en-US" altLang="zh-CN" sz="1200" dirty="0">
                <a:solidFill>
                  <a:srgbClr val="00B0F0"/>
                </a:solidFill>
                <a:latin typeface="微软雅黑" panose="020B0503020204020204" pitchFamily="34" charset="-122"/>
                <a:ea typeface="微软雅黑" panose="020B0503020204020204" pitchFamily="34" charset="-122"/>
              </a:endParaRPr>
            </a:p>
            <a:p>
              <a:pPr algn="ctr"/>
              <a:endParaRPr lang="en-US" altLang="zh-CN" sz="1200" dirty="0">
                <a:solidFill>
                  <a:srgbClr val="00B0F0"/>
                </a:solidFill>
                <a:latin typeface="微软雅黑" panose="020B0503020204020204" pitchFamily="34" charset="-122"/>
                <a:ea typeface="微软雅黑" panose="020B0503020204020204" pitchFamily="34" charset="-122"/>
              </a:endParaRPr>
            </a:p>
          </p:txBody>
        </p:sp>
      </p:grpSp>
      <p:grpSp>
        <p:nvGrpSpPr>
          <p:cNvPr id="53" name="组合 52"/>
          <p:cNvGrpSpPr/>
          <p:nvPr/>
        </p:nvGrpSpPr>
        <p:grpSpPr>
          <a:xfrm>
            <a:off x="407689" y="1535346"/>
            <a:ext cx="2425648" cy="2425648"/>
            <a:chOff x="7010870" y="1260613"/>
            <a:chExt cx="729590" cy="729590"/>
          </a:xfrm>
        </p:grpSpPr>
        <p:sp>
          <p:nvSpPr>
            <p:cNvPr id="54" name="空心弧 53"/>
            <p:cNvSpPr/>
            <p:nvPr/>
          </p:nvSpPr>
          <p:spPr>
            <a:xfrm>
              <a:off x="7010870" y="1260613"/>
              <a:ext cx="729590" cy="729590"/>
            </a:xfrm>
            <a:prstGeom prst="blockArc">
              <a:avLst>
                <a:gd name="adj1" fmla="val 12386624"/>
                <a:gd name="adj2" fmla="val 17726670"/>
                <a:gd name="adj3" fmla="val 4974"/>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5" name="空心弧 54"/>
            <p:cNvSpPr/>
            <p:nvPr/>
          </p:nvSpPr>
          <p:spPr>
            <a:xfrm rot="14400000">
              <a:off x="7010870" y="1260613"/>
              <a:ext cx="729590" cy="729590"/>
            </a:xfrm>
            <a:prstGeom prst="blockArc">
              <a:avLst>
                <a:gd name="adj1" fmla="val 12386624"/>
                <a:gd name="adj2" fmla="val 17705541"/>
                <a:gd name="adj3" fmla="val 4950"/>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6" name="空心弧 55"/>
            <p:cNvSpPr/>
            <p:nvPr/>
          </p:nvSpPr>
          <p:spPr>
            <a:xfrm rot="7200000">
              <a:off x="7010870" y="1260613"/>
              <a:ext cx="729590" cy="729590"/>
            </a:xfrm>
            <a:prstGeom prst="blockArc">
              <a:avLst>
                <a:gd name="adj1" fmla="val 12386624"/>
                <a:gd name="adj2" fmla="val 17722939"/>
                <a:gd name="adj3" fmla="val 504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57" name="组合 56"/>
          <p:cNvGrpSpPr/>
          <p:nvPr/>
        </p:nvGrpSpPr>
        <p:grpSpPr>
          <a:xfrm>
            <a:off x="9463938" y="2103886"/>
            <a:ext cx="1467068" cy="3093155"/>
            <a:chOff x="4883211" y="750019"/>
            <a:chExt cx="1820429" cy="3838191"/>
          </a:xfrm>
        </p:grpSpPr>
        <p:sp>
          <p:nvSpPr>
            <p:cNvPr id="58" name="文本框 31"/>
            <p:cNvSpPr txBox="1"/>
            <p:nvPr/>
          </p:nvSpPr>
          <p:spPr>
            <a:xfrm>
              <a:off x="5199865" y="750019"/>
              <a:ext cx="1024787" cy="591960"/>
            </a:xfrm>
            <a:prstGeom prst="rect">
              <a:avLst/>
            </a:prstGeom>
            <a:noFill/>
            <a:effectLst>
              <a:innerShdw blurRad="63500" dist="50800" dir="13500000">
                <a:prstClr val="black">
                  <a:alpha val="50000"/>
                </a:prstClr>
              </a:innerShdw>
            </a:effectLst>
          </p:spPr>
          <p:txBody>
            <a:bodyPr wrap="none" rtlCol="0">
              <a:spAutoFit/>
            </a:bodyPr>
            <a:lstStyle/>
            <a:p>
              <a:pPr algn="ctr"/>
              <a:r>
                <a:rPr lang="zh-CN" altLang="en-US" sz="2500" dirty="0">
                  <a:solidFill>
                    <a:schemeClr val="bg1"/>
                  </a:solidFill>
                  <a:latin typeface="微软雅黑" panose="020B0503020204020204" pitchFamily="34" charset="-122"/>
                  <a:ea typeface="微软雅黑" panose="020B0503020204020204" pitchFamily="34" charset="-122"/>
                </a:rPr>
                <a:t>何洪</a:t>
              </a:r>
            </a:p>
          </p:txBody>
        </p:sp>
        <p:sp>
          <p:nvSpPr>
            <p:cNvPr id="59" name="文本框 32"/>
            <p:cNvSpPr txBox="1"/>
            <p:nvPr/>
          </p:nvSpPr>
          <p:spPr>
            <a:xfrm>
              <a:off x="4883211" y="1246502"/>
              <a:ext cx="1820429" cy="3341708"/>
            </a:xfrm>
            <a:prstGeom prst="rect">
              <a:avLst/>
            </a:prstGeom>
            <a:noFill/>
          </p:spPr>
          <p:txBody>
            <a:bodyPr wrap="none" rtlCol="0">
              <a:spAutoFit/>
            </a:bodyPr>
            <a:lstStyle/>
            <a:p>
              <a:pPr algn="ctr"/>
              <a:endParaRPr lang="en-US" altLang="zh-CN" sz="2500" dirty="0" smtClean="0">
                <a:solidFill>
                  <a:schemeClr val="bg1"/>
                </a:solidFill>
                <a:latin typeface="微软雅黑" panose="020B0503020204020204" pitchFamily="34" charset="-122"/>
                <a:ea typeface="微软雅黑" panose="020B0503020204020204" pitchFamily="34" charset="-122"/>
              </a:endParaRPr>
            </a:p>
            <a:p>
              <a:pPr algn="ctr"/>
              <a:r>
                <a:rPr lang="zh-CN" altLang="en-US" sz="2500" dirty="0" smtClean="0">
                  <a:solidFill>
                    <a:schemeClr val="bg1"/>
                  </a:solidFill>
                  <a:latin typeface="微软雅黑" panose="020B0503020204020204" pitchFamily="34" charset="-122"/>
                  <a:ea typeface="微软雅黑" panose="020B0503020204020204" pitchFamily="34" charset="-122"/>
                </a:rPr>
                <a:t>成员</a:t>
              </a:r>
              <a:endParaRPr lang="en-US" altLang="zh-CN" sz="2500" dirty="0">
                <a:solidFill>
                  <a:schemeClr val="bg1"/>
                </a:solidFill>
                <a:latin typeface="微软雅黑" panose="020B0503020204020204" pitchFamily="34" charset="-122"/>
                <a:ea typeface="微软雅黑" panose="020B0503020204020204" pitchFamily="34" charset="-122"/>
              </a:endParaRPr>
            </a:p>
            <a:p>
              <a:pPr algn="ctr"/>
              <a:r>
                <a:rPr lang="zh-CN" altLang="en-US" sz="2500" dirty="0">
                  <a:solidFill>
                    <a:schemeClr val="bg1"/>
                  </a:solidFill>
                  <a:latin typeface="微软雅黑" panose="020B0503020204020204" pitchFamily="34" charset="-122"/>
                  <a:ea typeface="微软雅黑" panose="020B0503020204020204" pitchFamily="34" charset="-122"/>
                </a:rPr>
                <a:t>负责</a:t>
              </a:r>
              <a:endParaRPr lang="en-US" altLang="zh-CN" sz="2500" dirty="0">
                <a:solidFill>
                  <a:schemeClr val="bg1"/>
                </a:solidFill>
                <a:latin typeface="微软雅黑" panose="020B0503020204020204" pitchFamily="34" charset="-122"/>
                <a:ea typeface="微软雅黑" panose="020B0503020204020204" pitchFamily="34" charset="-122"/>
              </a:endParaRPr>
            </a:p>
            <a:p>
              <a:pPr algn="ctr"/>
              <a:r>
                <a:rPr lang="zh-CN" altLang="en-US" sz="2500" dirty="0" smtClean="0">
                  <a:solidFill>
                    <a:schemeClr val="bg1"/>
                  </a:solidFill>
                  <a:latin typeface="微软雅黑" panose="020B0503020204020204" pitchFamily="34" charset="-122"/>
                  <a:ea typeface="微软雅黑" panose="020B0503020204020204" pitchFamily="34" charset="-122"/>
                </a:rPr>
                <a:t>语音合成</a:t>
              </a:r>
              <a:endParaRPr lang="en-US" altLang="zh-CN" sz="2500" dirty="0" smtClean="0">
                <a:solidFill>
                  <a:schemeClr val="bg1"/>
                </a:solidFill>
                <a:latin typeface="微软雅黑" panose="020B0503020204020204" pitchFamily="34" charset="-122"/>
                <a:ea typeface="微软雅黑" panose="020B0503020204020204" pitchFamily="34" charset="-122"/>
              </a:endParaRPr>
            </a:p>
            <a:p>
              <a:pPr algn="ctr"/>
              <a:r>
                <a:rPr lang="zh-CN" altLang="en-US" sz="2500" dirty="0" smtClean="0">
                  <a:solidFill>
                    <a:schemeClr val="bg1"/>
                  </a:solidFill>
                  <a:latin typeface="微软雅黑" panose="020B0503020204020204" pitchFamily="34" charset="-122"/>
                  <a:ea typeface="微软雅黑" panose="020B0503020204020204" pitchFamily="34" charset="-122"/>
                </a:rPr>
                <a:t>协助开发</a:t>
              </a:r>
              <a:endParaRPr lang="en-US" altLang="zh-CN" sz="2500" dirty="0">
                <a:solidFill>
                  <a:schemeClr val="bg1"/>
                </a:solidFill>
                <a:latin typeface="微软雅黑" panose="020B0503020204020204" pitchFamily="34" charset="-122"/>
                <a:ea typeface="微软雅黑" panose="020B0503020204020204" pitchFamily="34" charset="-122"/>
              </a:endParaRPr>
            </a:p>
            <a:p>
              <a:pPr algn="ctr"/>
              <a:endParaRPr lang="en-US" altLang="zh-CN" sz="1600" dirty="0">
                <a:solidFill>
                  <a:srgbClr val="00B0F0"/>
                </a:solidFill>
                <a:latin typeface="微软雅黑" panose="020B0503020204020204" pitchFamily="34" charset="-122"/>
                <a:ea typeface="微软雅黑" panose="020B0503020204020204" pitchFamily="34" charset="-122"/>
              </a:endParaRPr>
            </a:p>
            <a:p>
              <a:pPr algn="ctr"/>
              <a:endParaRPr lang="en-US" altLang="zh-CN" sz="1200" dirty="0">
                <a:solidFill>
                  <a:srgbClr val="00B0F0"/>
                </a:solidFill>
                <a:latin typeface="微软雅黑" panose="020B0503020204020204" pitchFamily="34" charset="-122"/>
                <a:ea typeface="微软雅黑" panose="020B0503020204020204" pitchFamily="34" charset="-122"/>
              </a:endParaRPr>
            </a:p>
            <a:p>
              <a:pPr algn="ctr"/>
              <a:endParaRPr lang="en-US" altLang="zh-CN" sz="1600" dirty="0">
                <a:solidFill>
                  <a:srgbClr val="00B0F0"/>
                </a:solidFill>
                <a:latin typeface="微软雅黑" panose="020B0503020204020204" pitchFamily="34" charset="-122"/>
                <a:ea typeface="微软雅黑" panose="020B0503020204020204" pitchFamily="34" charset="-122"/>
              </a:endParaRPr>
            </a:p>
          </p:txBody>
        </p:sp>
      </p:grpSp>
      <p:grpSp>
        <p:nvGrpSpPr>
          <p:cNvPr id="61" name="组合 60"/>
          <p:cNvGrpSpPr/>
          <p:nvPr/>
        </p:nvGrpSpPr>
        <p:grpSpPr>
          <a:xfrm>
            <a:off x="6358909" y="1535346"/>
            <a:ext cx="2425648" cy="2425648"/>
            <a:chOff x="7010870" y="1260613"/>
            <a:chExt cx="729590" cy="729590"/>
          </a:xfrm>
        </p:grpSpPr>
        <p:sp>
          <p:nvSpPr>
            <p:cNvPr id="62" name="空心弧 61"/>
            <p:cNvSpPr/>
            <p:nvPr/>
          </p:nvSpPr>
          <p:spPr>
            <a:xfrm>
              <a:off x="7010870" y="1260613"/>
              <a:ext cx="729590" cy="729590"/>
            </a:xfrm>
            <a:prstGeom prst="blockArc">
              <a:avLst>
                <a:gd name="adj1" fmla="val 12386624"/>
                <a:gd name="adj2" fmla="val 17726670"/>
                <a:gd name="adj3" fmla="val 4974"/>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3" name="空心弧 62"/>
            <p:cNvSpPr/>
            <p:nvPr/>
          </p:nvSpPr>
          <p:spPr>
            <a:xfrm rot="14400000">
              <a:off x="7010870" y="1260613"/>
              <a:ext cx="729590" cy="729590"/>
            </a:xfrm>
            <a:prstGeom prst="blockArc">
              <a:avLst>
                <a:gd name="adj1" fmla="val 12386624"/>
                <a:gd name="adj2" fmla="val 17705541"/>
                <a:gd name="adj3" fmla="val 4950"/>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4" name="空心弧 63"/>
            <p:cNvSpPr/>
            <p:nvPr/>
          </p:nvSpPr>
          <p:spPr>
            <a:xfrm rot="7200000">
              <a:off x="7010870" y="1260613"/>
              <a:ext cx="729590" cy="729590"/>
            </a:xfrm>
            <a:prstGeom prst="blockArc">
              <a:avLst>
                <a:gd name="adj1" fmla="val 12386624"/>
                <a:gd name="adj2" fmla="val 17722939"/>
                <a:gd name="adj3" fmla="val 504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pic>
        <p:nvPicPr>
          <p:cNvPr id="6145" name="Picture 1" descr="C:\Users\tarena\Documents\Tencent Files\1543411308\Image\C2C\50B5F713C6E5B69AEBAB422F1484A80D.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4017" y="1769174"/>
            <a:ext cx="1914692" cy="1959668"/>
          </a:xfrm>
          <a:prstGeom prst="ellipse">
            <a:avLst/>
          </a:prstGeom>
          <a:noFill/>
          <a:extLst>
            <a:ext uri="{909E8E84-426E-40DD-AFC4-6F175D3DCCD1}">
              <a14:hiddenFill xmlns:a14="http://schemas.microsoft.com/office/drawing/2010/main">
                <a:solidFill>
                  <a:srgbClr val="FFFFFF"/>
                </a:solidFill>
              </a14:hiddenFill>
            </a:ext>
          </a:extLst>
        </p:spPr>
      </p:pic>
      <p:pic>
        <p:nvPicPr>
          <p:cNvPr id="6146" name="Picture 2" descr="C:\Users\tarena\Documents\Tencent Files\1543411308\Image\C2C\%_`_D)Y{H~OLEP6$8O}FLGT.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41461" y="1769174"/>
            <a:ext cx="1860543" cy="1900042"/>
          </a:xfrm>
          <a:prstGeom prst="ellipse">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2223127" y="328173"/>
            <a:ext cx="2108269" cy="477054"/>
          </a:xfrm>
          <a:prstGeom prst="rect">
            <a:avLst/>
          </a:prstGeom>
          <a:noFill/>
        </p:spPr>
        <p:txBody>
          <a:bodyPr wrap="none" rtlCol="0">
            <a:spAutoFit/>
          </a:bodyPr>
          <a:lstStyle/>
          <a:p>
            <a:r>
              <a:rPr lang="zh-CN" altLang="en-US" sz="2500" dirty="0">
                <a:solidFill>
                  <a:schemeClr val="bg1"/>
                </a:solidFill>
              </a:rPr>
              <a:t>人</a:t>
            </a:r>
            <a:r>
              <a:rPr lang="zh-CN" altLang="en-US" sz="2500" dirty="0" smtClean="0">
                <a:solidFill>
                  <a:schemeClr val="bg1"/>
                </a:solidFill>
              </a:rPr>
              <a:t>脸签到系统</a:t>
            </a:r>
            <a:endParaRPr lang="zh-CN" altLang="en-US" sz="2500" dirty="0">
              <a:solidFill>
                <a:schemeClr val="bg1"/>
              </a:solidFill>
            </a:endParaRPr>
          </a:p>
        </p:txBody>
      </p:sp>
    </p:spTree>
    <p:extLst>
      <p:ext uri="{BB962C8B-B14F-4D97-AF65-F5344CB8AC3E}">
        <p14:creationId xmlns:p14="http://schemas.microsoft.com/office/powerpoint/2010/main" val="2517957302"/>
      </p:ext>
    </p:extLst>
  </p:cSld>
  <p:clrMapOvr>
    <a:masterClrMapping/>
  </p:clrMapOvr>
  <p:transition spd="slow" advClick="0" advTm="0">
    <p:push/>
    <p:sndAc>
      <p:stSnd>
        <p:snd r:embed="rId2" name="翻书1.wav"/>
      </p:stSnd>
    </p:sndAc>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1000"/>
                                  </p:stCondLst>
                                  <p:childTnLst>
                                    <p:set>
                                      <p:cBhvr>
                                        <p:cTn id="6" dur="1" fill="hold">
                                          <p:stCondLst>
                                            <p:cond delay="0"/>
                                          </p:stCondLst>
                                        </p:cTn>
                                        <p:tgtEl>
                                          <p:spTgt spid="53"/>
                                        </p:tgtEl>
                                        <p:attrNameLst>
                                          <p:attrName>style.visibility</p:attrName>
                                        </p:attrNameLst>
                                      </p:cBhvr>
                                      <p:to>
                                        <p:strVal val="visible"/>
                                      </p:to>
                                    </p:set>
                                  </p:childTnLst>
                                </p:cTn>
                              </p:par>
                              <p:par>
                                <p:cTn id="7" presetID="1" presetClass="exit" presetSubtype="0" fill="hold" nodeType="withEffect">
                                  <p:stCondLst>
                                    <p:cond delay="1200"/>
                                  </p:stCondLst>
                                  <p:childTnLst>
                                    <p:set>
                                      <p:cBhvr>
                                        <p:cTn id="8" dur="1" fill="hold">
                                          <p:stCondLst>
                                            <p:cond delay="0"/>
                                          </p:stCondLst>
                                        </p:cTn>
                                        <p:tgtEl>
                                          <p:spTgt spid="53"/>
                                        </p:tgtEl>
                                        <p:attrNameLst>
                                          <p:attrName>style.visibility</p:attrName>
                                        </p:attrNameLst>
                                      </p:cBhvr>
                                      <p:to>
                                        <p:strVal val="hidden"/>
                                      </p:to>
                                    </p:set>
                                  </p:childTnLst>
                                </p:cTn>
                              </p:par>
                              <p:par>
                                <p:cTn id="9" presetID="1" presetClass="entr" presetSubtype="0" fill="hold" nodeType="withEffect">
                                  <p:stCondLst>
                                    <p:cond delay="1400"/>
                                  </p:stCondLst>
                                  <p:childTnLst>
                                    <p:set>
                                      <p:cBhvr>
                                        <p:cTn id="10" dur="1" fill="hold">
                                          <p:stCondLst>
                                            <p:cond delay="0"/>
                                          </p:stCondLst>
                                        </p:cTn>
                                        <p:tgtEl>
                                          <p:spTgt spid="53"/>
                                        </p:tgtEl>
                                        <p:attrNameLst>
                                          <p:attrName>style.visibility</p:attrName>
                                        </p:attrNameLst>
                                      </p:cBhvr>
                                      <p:to>
                                        <p:strVal val="visible"/>
                                      </p:to>
                                    </p:set>
                                  </p:childTnLst>
                                </p:cTn>
                              </p:par>
                              <p:par>
                                <p:cTn id="11" presetID="8" presetClass="emph" presetSubtype="0" fill="hold" nodeType="withEffect">
                                  <p:stCondLst>
                                    <p:cond delay="1400"/>
                                  </p:stCondLst>
                                  <p:childTnLst>
                                    <p:animRot by="22800000">
                                      <p:cBhvr>
                                        <p:cTn id="12" dur="10600" fill="hold"/>
                                        <p:tgtEl>
                                          <p:spTgt spid="53"/>
                                        </p:tgtEl>
                                        <p:attrNameLst>
                                          <p:attrName>r</p:attrName>
                                        </p:attrNameLst>
                                      </p:cBhvr>
                                    </p:animRot>
                                  </p:childTnLst>
                                </p:cTn>
                              </p:par>
                              <p:par>
                                <p:cTn id="13" presetID="1" presetClass="entr" presetSubtype="0" fill="hold" nodeType="withEffect">
                                  <p:stCondLst>
                                    <p:cond delay="2000"/>
                                  </p:stCondLst>
                                  <p:childTnLst>
                                    <p:set>
                                      <p:cBhvr>
                                        <p:cTn id="14" dur="1" fill="hold">
                                          <p:stCondLst>
                                            <p:cond delay="0"/>
                                          </p:stCondLst>
                                        </p:cTn>
                                        <p:tgtEl>
                                          <p:spTgt spid="45"/>
                                        </p:tgtEl>
                                        <p:attrNameLst>
                                          <p:attrName>style.visibility</p:attrName>
                                        </p:attrNameLst>
                                      </p:cBhvr>
                                      <p:to>
                                        <p:strVal val="visible"/>
                                      </p:to>
                                    </p:set>
                                  </p:childTnLst>
                                </p:cTn>
                              </p:par>
                              <p:par>
                                <p:cTn id="15" presetID="1" presetClass="exit" presetSubtype="0" fill="hold" nodeType="withEffect">
                                  <p:stCondLst>
                                    <p:cond delay="2250"/>
                                  </p:stCondLst>
                                  <p:childTnLst>
                                    <p:set>
                                      <p:cBhvr>
                                        <p:cTn id="16" dur="1" fill="hold">
                                          <p:stCondLst>
                                            <p:cond delay="0"/>
                                          </p:stCondLst>
                                        </p:cTn>
                                        <p:tgtEl>
                                          <p:spTgt spid="45"/>
                                        </p:tgtEl>
                                        <p:attrNameLst>
                                          <p:attrName>style.visibility</p:attrName>
                                        </p:attrNameLst>
                                      </p:cBhvr>
                                      <p:to>
                                        <p:strVal val="hidden"/>
                                      </p:to>
                                    </p:set>
                                  </p:childTnLst>
                                </p:cTn>
                              </p:par>
                              <p:par>
                                <p:cTn id="17" presetID="1" presetClass="entr" presetSubtype="0" fill="hold" nodeType="withEffect">
                                  <p:stCondLst>
                                    <p:cond delay="2500"/>
                                  </p:stCondLst>
                                  <p:childTnLst>
                                    <p:set>
                                      <p:cBhvr>
                                        <p:cTn id="18" dur="1" fill="hold">
                                          <p:stCondLst>
                                            <p:cond delay="0"/>
                                          </p:stCondLst>
                                        </p:cTn>
                                        <p:tgtEl>
                                          <p:spTgt spid="45"/>
                                        </p:tgtEl>
                                        <p:attrNameLst>
                                          <p:attrName>style.visibility</p:attrName>
                                        </p:attrNameLst>
                                      </p:cBhvr>
                                      <p:to>
                                        <p:strVal val="visible"/>
                                      </p:to>
                                    </p:set>
                                  </p:childTnLst>
                                </p:cTn>
                              </p:par>
                              <p:par>
                                <p:cTn id="19" presetID="1" presetClass="entr" presetSubtype="0" fill="hold" nodeType="withEffect">
                                  <p:stCondLst>
                                    <p:cond delay="1000"/>
                                  </p:stCondLst>
                                  <p:childTnLst>
                                    <p:set>
                                      <p:cBhvr>
                                        <p:cTn id="20" dur="1" fill="hold">
                                          <p:stCondLst>
                                            <p:cond delay="0"/>
                                          </p:stCondLst>
                                        </p:cTn>
                                        <p:tgtEl>
                                          <p:spTgt spid="61"/>
                                        </p:tgtEl>
                                        <p:attrNameLst>
                                          <p:attrName>style.visibility</p:attrName>
                                        </p:attrNameLst>
                                      </p:cBhvr>
                                      <p:to>
                                        <p:strVal val="visible"/>
                                      </p:to>
                                    </p:set>
                                  </p:childTnLst>
                                </p:cTn>
                              </p:par>
                              <p:par>
                                <p:cTn id="21" presetID="1" presetClass="exit" presetSubtype="0" fill="hold" nodeType="withEffect">
                                  <p:stCondLst>
                                    <p:cond delay="1200"/>
                                  </p:stCondLst>
                                  <p:childTnLst>
                                    <p:set>
                                      <p:cBhvr>
                                        <p:cTn id="22" dur="1" fill="hold">
                                          <p:stCondLst>
                                            <p:cond delay="0"/>
                                          </p:stCondLst>
                                        </p:cTn>
                                        <p:tgtEl>
                                          <p:spTgt spid="61"/>
                                        </p:tgtEl>
                                        <p:attrNameLst>
                                          <p:attrName>style.visibility</p:attrName>
                                        </p:attrNameLst>
                                      </p:cBhvr>
                                      <p:to>
                                        <p:strVal val="hidden"/>
                                      </p:to>
                                    </p:set>
                                  </p:childTnLst>
                                </p:cTn>
                              </p:par>
                              <p:par>
                                <p:cTn id="23" presetID="1" presetClass="entr" presetSubtype="0" fill="hold" nodeType="withEffect">
                                  <p:stCondLst>
                                    <p:cond delay="1400"/>
                                  </p:stCondLst>
                                  <p:childTnLst>
                                    <p:set>
                                      <p:cBhvr>
                                        <p:cTn id="24" dur="1" fill="hold">
                                          <p:stCondLst>
                                            <p:cond delay="0"/>
                                          </p:stCondLst>
                                        </p:cTn>
                                        <p:tgtEl>
                                          <p:spTgt spid="61"/>
                                        </p:tgtEl>
                                        <p:attrNameLst>
                                          <p:attrName>style.visibility</p:attrName>
                                        </p:attrNameLst>
                                      </p:cBhvr>
                                      <p:to>
                                        <p:strVal val="visible"/>
                                      </p:to>
                                    </p:set>
                                  </p:childTnLst>
                                </p:cTn>
                              </p:par>
                              <p:par>
                                <p:cTn id="25" presetID="8" presetClass="emph" presetSubtype="0" fill="hold" nodeType="withEffect">
                                  <p:stCondLst>
                                    <p:cond delay="1400"/>
                                  </p:stCondLst>
                                  <p:childTnLst>
                                    <p:animRot by="22800000">
                                      <p:cBhvr>
                                        <p:cTn id="26" dur="10600" fill="hold"/>
                                        <p:tgtEl>
                                          <p:spTgt spid="61"/>
                                        </p:tgtEl>
                                        <p:attrNameLst>
                                          <p:attrName>r</p:attrName>
                                        </p:attrNameLst>
                                      </p:cBhvr>
                                    </p:animRot>
                                  </p:childTnLst>
                                </p:cTn>
                              </p:par>
                              <p:par>
                                <p:cTn id="27" presetID="1" presetClass="entr" presetSubtype="0" fill="hold" nodeType="withEffect">
                                  <p:stCondLst>
                                    <p:cond delay="2000"/>
                                  </p:stCondLst>
                                  <p:childTnLst>
                                    <p:set>
                                      <p:cBhvr>
                                        <p:cTn id="28" dur="1" fill="hold">
                                          <p:stCondLst>
                                            <p:cond delay="0"/>
                                          </p:stCondLst>
                                        </p:cTn>
                                        <p:tgtEl>
                                          <p:spTgt spid="57"/>
                                        </p:tgtEl>
                                        <p:attrNameLst>
                                          <p:attrName>style.visibility</p:attrName>
                                        </p:attrNameLst>
                                      </p:cBhvr>
                                      <p:to>
                                        <p:strVal val="visible"/>
                                      </p:to>
                                    </p:set>
                                  </p:childTnLst>
                                </p:cTn>
                              </p:par>
                              <p:par>
                                <p:cTn id="29" presetID="1" presetClass="exit" presetSubtype="0" fill="hold" nodeType="withEffect">
                                  <p:stCondLst>
                                    <p:cond delay="2250"/>
                                  </p:stCondLst>
                                  <p:childTnLst>
                                    <p:set>
                                      <p:cBhvr>
                                        <p:cTn id="30" dur="1" fill="hold">
                                          <p:stCondLst>
                                            <p:cond delay="0"/>
                                          </p:stCondLst>
                                        </p:cTn>
                                        <p:tgtEl>
                                          <p:spTgt spid="57"/>
                                        </p:tgtEl>
                                        <p:attrNameLst>
                                          <p:attrName>style.visibility</p:attrName>
                                        </p:attrNameLst>
                                      </p:cBhvr>
                                      <p:to>
                                        <p:strVal val="hidden"/>
                                      </p:to>
                                    </p:set>
                                  </p:childTnLst>
                                </p:cTn>
                              </p:par>
                              <p:par>
                                <p:cTn id="31" presetID="1" presetClass="entr" presetSubtype="0" fill="hold" nodeType="withEffect">
                                  <p:stCondLst>
                                    <p:cond delay="2500"/>
                                  </p:stCondLst>
                                  <p:childTnLst>
                                    <p:set>
                                      <p:cBhvr>
                                        <p:cTn id="32"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组合 44"/>
          <p:cNvGrpSpPr/>
          <p:nvPr/>
        </p:nvGrpSpPr>
        <p:grpSpPr>
          <a:xfrm>
            <a:off x="3512708" y="2103886"/>
            <a:ext cx="1467068" cy="3570209"/>
            <a:chOff x="4883213" y="750019"/>
            <a:chExt cx="1820433" cy="4430151"/>
          </a:xfrm>
        </p:grpSpPr>
        <p:sp>
          <p:nvSpPr>
            <p:cNvPr id="50" name="文本框 31"/>
            <p:cNvSpPr txBox="1"/>
            <p:nvPr/>
          </p:nvSpPr>
          <p:spPr>
            <a:xfrm>
              <a:off x="5000955" y="750019"/>
              <a:ext cx="1422613" cy="591960"/>
            </a:xfrm>
            <a:prstGeom prst="rect">
              <a:avLst/>
            </a:prstGeom>
            <a:noFill/>
            <a:effectLst>
              <a:innerShdw blurRad="63500" dist="50800" dir="13500000">
                <a:prstClr val="black">
                  <a:alpha val="50000"/>
                </a:prstClr>
              </a:innerShdw>
            </a:effectLst>
          </p:spPr>
          <p:txBody>
            <a:bodyPr wrap="none" rtlCol="0">
              <a:spAutoFit/>
            </a:bodyPr>
            <a:lstStyle/>
            <a:p>
              <a:pPr algn="ctr"/>
              <a:r>
                <a:rPr lang="zh-CN" altLang="en-US" sz="2500" dirty="0">
                  <a:solidFill>
                    <a:schemeClr val="bg1"/>
                  </a:solidFill>
                  <a:latin typeface="微软雅黑" panose="020B0503020204020204" pitchFamily="34" charset="-122"/>
                  <a:ea typeface="微软雅黑" panose="020B0503020204020204" pitchFamily="34" charset="-122"/>
                </a:rPr>
                <a:t>吴劲知</a:t>
              </a:r>
            </a:p>
          </p:txBody>
        </p:sp>
        <p:sp>
          <p:nvSpPr>
            <p:cNvPr id="51" name="文本框 32"/>
            <p:cNvSpPr txBox="1"/>
            <p:nvPr/>
          </p:nvSpPr>
          <p:spPr>
            <a:xfrm>
              <a:off x="4883213" y="1246502"/>
              <a:ext cx="1820433" cy="3933668"/>
            </a:xfrm>
            <a:prstGeom prst="rect">
              <a:avLst/>
            </a:prstGeom>
            <a:noFill/>
          </p:spPr>
          <p:txBody>
            <a:bodyPr wrap="none" rtlCol="0">
              <a:spAutoFit/>
            </a:bodyPr>
            <a:lstStyle/>
            <a:p>
              <a:pPr algn="ctr"/>
              <a:endParaRPr lang="en-US" altLang="zh-CN" sz="2500" dirty="0" smtClean="0">
                <a:solidFill>
                  <a:schemeClr val="bg1"/>
                </a:solidFill>
                <a:latin typeface="微软雅黑" panose="020B0503020204020204" pitchFamily="34" charset="-122"/>
                <a:ea typeface="微软雅黑" panose="020B0503020204020204" pitchFamily="34" charset="-122"/>
              </a:endParaRPr>
            </a:p>
            <a:p>
              <a:pPr algn="ctr"/>
              <a:r>
                <a:rPr lang="zh-CN" altLang="en-US" sz="2500" dirty="0" smtClean="0">
                  <a:solidFill>
                    <a:schemeClr val="bg1"/>
                  </a:solidFill>
                  <a:latin typeface="微软雅黑" panose="020B0503020204020204" pitchFamily="34" charset="-122"/>
                  <a:ea typeface="微软雅黑" panose="020B0503020204020204" pitchFamily="34" charset="-122"/>
                </a:rPr>
                <a:t>小组长</a:t>
              </a:r>
              <a:endParaRPr lang="en-US" altLang="zh-CN" sz="2500" dirty="0">
                <a:solidFill>
                  <a:schemeClr val="bg1"/>
                </a:solidFill>
                <a:latin typeface="微软雅黑" panose="020B0503020204020204" pitchFamily="34" charset="-122"/>
                <a:ea typeface="微软雅黑" panose="020B0503020204020204" pitchFamily="34" charset="-122"/>
              </a:endParaRPr>
            </a:p>
            <a:p>
              <a:pPr algn="ctr"/>
              <a:r>
                <a:rPr lang="zh-CN" altLang="en-US" sz="2500" dirty="0">
                  <a:solidFill>
                    <a:schemeClr val="bg1"/>
                  </a:solidFill>
                  <a:latin typeface="微软雅黑" panose="020B0503020204020204" pitchFamily="34" charset="-122"/>
                  <a:ea typeface="微软雅黑" panose="020B0503020204020204" pitchFamily="34" charset="-122"/>
                </a:rPr>
                <a:t>负责</a:t>
              </a:r>
              <a:endParaRPr lang="en-US" altLang="zh-CN" sz="2500" dirty="0">
                <a:solidFill>
                  <a:schemeClr val="bg1"/>
                </a:solidFill>
                <a:latin typeface="微软雅黑" panose="020B0503020204020204" pitchFamily="34" charset="-122"/>
                <a:ea typeface="微软雅黑" panose="020B0503020204020204" pitchFamily="34" charset="-122"/>
              </a:endParaRPr>
            </a:p>
            <a:p>
              <a:pPr algn="ctr"/>
              <a:r>
                <a:rPr lang="zh-CN" altLang="en-US" sz="2500" dirty="0">
                  <a:solidFill>
                    <a:schemeClr val="bg1"/>
                  </a:solidFill>
                  <a:latin typeface="微软雅黑" panose="020B0503020204020204" pitchFamily="34" charset="-122"/>
                  <a:ea typeface="微软雅黑" panose="020B0503020204020204" pitchFamily="34" charset="-122"/>
                </a:rPr>
                <a:t>权限管理</a:t>
              </a:r>
              <a:endParaRPr lang="en-US" altLang="zh-CN" sz="2500" dirty="0">
                <a:solidFill>
                  <a:schemeClr val="bg1"/>
                </a:solidFill>
                <a:latin typeface="微软雅黑" panose="020B0503020204020204" pitchFamily="34" charset="-122"/>
                <a:ea typeface="微软雅黑" panose="020B0503020204020204" pitchFamily="34" charset="-122"/>
              </a:endParaRPr>
            </a:p>
            <a:p>
              <a:pPr algn="ctr"/>
              <a:endParaRPr lang="en-US" altLang="zh-CN" sz="1600" dirty="0">
                <a:solidFill>
                  <a:srgbClr val="00B0F0"/>
                </a:solidFill>
                <a:latin typeface="微软雅黑" panose="020B0503020204020204" pitchFamily="34" charset="-122"/>
                <a:ea typeface="微软雅黑" panose="020B0503020204020204" pitchFamily="34" charset="-122"/>
              </a:endParaRPr>
            </a:p>
            <a:p>
              <a:pPr algn="ctr"/>
              <a:endParaRPr lang="en-US" altLang="zh-CN" sz="1600" dirty="0">
                <a:solidFill>
                  <a:srgbClr val="00B0F0"/>
                </a:solidFill>
                <a:latin typeface="微软雅黑" panose="020B0503020204020204" pitchFamily="34" charset="-122"/>
                <a:ea typeface="微软雅黑" panose="020B0503020204020204" pitchFamily="34" charset="-122"/>
              </a:endParaRPr>
            </a:p>
            <a:p>
              <a:pPr algn="ctr"/>
              <a:endParaRPr lang="en-US" altLang="zh-CN" sz="1600" dirty="0">
                <a:solidFill>
                  <a:srgbClr val="00B0F0"/>
                </a:solidFill>
                <a:latin typeface="微软雅黑" panose="020B0503020204020204" pitchFamily="34" charset="-122"/>
                <a:ea typeface="微软雅黑" panose="020B0503020204020204" pitchFamily="34" charset="-122"/>
              </a:endParaRPr>
            </a:p>
            <a:p>
              <a:pPr algn="ctr"/>
              <a:endParaRPr lang="en-US" altLang="zh-CN" sz="1600" dirty="0">
                <a:solidFill>
                  <a:srgbClr val="00B0F0"/>
                </a:solidFill>
                <a:latin typeface="微软雅黑" panose="020B0503020204020204" pitchFamily="34" charset="-122"/>
                <a:ea typeface="微软雅黑" panose="020B0503020204020204" pitchFamily="34" charset="-122"/>
              </a:endParaRPr>
            </a:p>
            <a:p>
              <a:pPr algn="ctr"/>
              <a:endParaRPr lang="en-US" altLang="zh-CN" sz="1200" dirty="0">
                <a:solidFill>
                  <a:srgbClr val="00B0F0"/>
                </a:solidFill>
                <a:latin typeface="微软雅黑" panose="020B0503020204020204" pitchFamily="34" charset="-122"/>
                <a:ea typeface="微软雅黑" panose="020B0503020204020204" pitchFamily="34" charset="-122"/>
              </a:endParaRPr>
            </a:p>
            <a:p>
              <a:pPr algn="ctr"/>
              <a:endParaRPr lang="en-US" altLang="zh-CN" sz="1200" dirty="0">
                <a:solidFill>
                  <a:srgbClr val="00B0F0"/>
                </a:solidFill>
                <a:latin typeface="微软雅黑" panose="020B0503020204020204" pitchFamily="34" charset="-122"/>
                <a:ea typeface="微软雅黑" panose="020B0503020204020204" pitchFamily="34" charset="-122"/>
              </a:endParaRPr>
            </a:p>
            <a:p>
              <a:pPr algn="ctr"/>
              <a:endParaRPr lang="en-US" altLang="zh-CN" sz="1200" dirty="0">
                <a:solidFill>
                  <a:srgbClr val="00B0F0"/>
                </a:solidFill>
                <a:latin typeface="微软雅黑" panose="020B0503020204020204" pitchFamily="34" charset="-122"/>
                <a:ea typeface="微软雅黑" panose="020B0503020204020204" pitchFamily="34" charset="-122"/>
              </a:endParaRPr>
            </a:p>
          </p:txBody>
        </p:sp>
      </p:grpSp>
      <p:grpSp>
        <p:nvGrpSpPr>
          <p:cNvPr id="53" name="组合 52"/>
          <p:cNvGrpSpPr/>
          <p:nvPr/>
        </p:nvGrpSpPr>
        <p:grpSpPr>
          <a:xfrm>
            <a:off x="407689" y="1535346"/>
            <a:ext cx="2425648" cy="2425648"/>
            <a:chOff x="7010870" y="1260613"/>
            <a:chExt cx="729590" cy="729590"/>
          </a:xfrm>
        </p:grpSpPr>
        <p:sp>
          <p:nvSpPr>
            <p:cNvPr id="54" name="空心弧 53"/>
            <p:cNvSpPr/>
            <p:nvPr/>
          </p:nvSpPr>
          <p:spPr>
            <a:xfrm>
              <a:off x="7010870" y="1260613"/>
              <a:ext cx="729590" cy="729590"/>
            </a:xfrm>
            <a:prstGeom prst="blockArc">
              <a:avLst>
                <a:gd name="adj1" fmla="val 12386624"/>
                <a:gd name="adj2" fmla="val 17726670"/>
                <a:gd name="adj3" fmla="val 4974"/>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5" name="空心弧 54"/>
            <p:cNvSpPr/>
            <p:nvPr/>
          </p:nvSpPr>
          <p:spPr>
            <a:xfrm rot="14400000">
              <a:off x="7010870" y="1260613"/>
              <a:ext cx="729590" cy="729590"/>
            </a:xfrm>
            <a:prstGeom prst="blockArc">
              <a:avLst>
                <a:gd name="adj1" fmla="val 12386624"/>
                <a:gd name="adj2" fmla="val 17705541"/>
                <a:gd name="adj3" fmla="val 4950"/>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6" name="空心弧 55"/>
            <p:cNvSpPr/>
            <p:nvPr/>
          </p:nvSpPr>
          <p:spPr>
            <a:xfrm rot="7200000">
              <a:off x="7010870" y="1260613"/>
              <a:ext cx="729590" cy="729590"/>
            </a:xfrm>
            <a:prstGeom prst="blockArc">
              <a:avLst>
                <a:gd name="adj1" fmla="val 12386624"/>
                <a:gd name="adj2" fmla="val 17722939"/>
                <a:gd name="adj3" fmla="val 504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57" name="组合 56"/>
          <p:cNvGrpSpPr/>
          <p:nvPr/>
        </p:nvGrpSpPr>
        <p:grpSpPr>
          <a:xfrm>
            <a:off x="9463934" y="2103886"/>
            <a:ext cx="1467068" cy="2954655"/>
            <a:chOff x="4883211" y="750019"/>
            <a:chExt cx="1820431" cy="3666331"/>
          </a:xfrm>
        </p:grpSpPr>
        <p:sp>
          <p:nvSpPr>
            <p:cNvPr id="58" name="文本框 31"/>
            <p:cNvSpPr txBox="1"/>
            <p:nvPr/>
          </p:nvSpPr>
          <p:spPr>
            <a:xfrm>
              <a:off x="5000954" y="750019"/>
              <a:ext cx="1422611" cy="591960"/>
            </a:xfrm>
            <a:prstGeom prst="rect">
              <a:avLst/>
            </a:prstGeom>
            <a:noFill/>
            <a:effectLst>
              <a:innerShdw blurRad="63500" dist="50800" dir="13500000">
                <a:prstClr val="black">
                  <a:alpha val="50000"/>
                </a:prstClr>
              </a:innerShdw>
            </a:effectLst>
          </p:spPr>
          <p:txBody>
            <a:bodyPr wrap="none" rtlCol="0">
              <a:spAutoFit/>
            </a:bodyPr>
            <a:lstStyle/>
            <a:p>
              <a:pPr algn="ctr"/>
              <a:r>
                <a:rPr lang="zh-CN" altLang="en-US" sz="2500" dirty="0">
                  <a:solidFill>
                    <a:schemeClr val="bg1"/>
                  </a:solidFill>
                  <a:latin typeface="微软雅黑" panose="020B0503020204020204" pitchFamily="34" charset="-122"/>
                  <a:ea typeface="微软雅黑" panose="020B0503020204020204" pitchFamily="34" charset="-122"/>
                </a:rPr>
                <a:t>赵思龙</a:t>
              </a:r>
            </a:p>
          </p:txBody>
        </p:sp>
        <p:sp>
          <p:nvSpPr>
            <p:cNvPr id="59" name="文本框 32"/>
            <p:cNvSpPr txBox="1"/>
            <p:nvPr/>
          </p:nvSpPr>
          <p:spPr>
            <a:xfrm>
              <a:off x="4883211" y="1246502"/>
              <a:ext cx="1820431" cy="3169848"/>
            </a:xfrm>
            <a:prstGeom prst="rect">
              <a:avLst/>
            </a:prstGeom>
            <a:noFill/>
          </p:spPr>
          <p:txBody>
            <a:bodyPr wrap="none" rtlCol="0">
              <a:spAutoFit/>
            </a:bodyPr>
            <a:lstStyle/>
            <a:p>
              <a:pPr algn="ctr"/>
              <a:endParaRPr lang="en-US" altLang="zh-CN" sz="2500" dirty="0" smtClean="0">
                <a:solidFill>
                  <a:schemeClr val="bg1"/>
                </a:solidFill>
                <a:latin typeface="微软雅黑" panose="020B0503020204020204" pitchFamily="34" charset="-122"/>
                <a:ea typeface="微软雅黑" panose="020B0503020204020204" pitchFamily="34" charset="-122"/>
              </a:endParaRPr>
            </a:p>
            <a:p>
              <a:pPr algn="ctr"/>
              <a:r>
                <a:rPr lang="zh-CN" altLang="en-US" sz="2500" dirty="0" smtClean="0">
                  <a:solidFill>
                    <a:schemeClr val="bg1"/>
                  </a:solidFill>
                  <a:latin typeface="微软雅黑" panose="020B0503020204020204" pitchFamily="34" charset="-122"/>
                  <a:ea typeface="微软雅黑" panose="020B0503020204020204" pitchFamily="34" charset="-122"/>
                </a:rPr>
                <a:t>成员</a:t>
              </a:r>
              <a:endParaRPr lang="en-US" altLang="zh-CN" sz="2500" dirty="0">
                <a:solidFill>
                  <a:schemeClr val="bg1"/>
                </a:solidFill>
                <a:latin typeface="微软雅黑" panose="020B0503020204020204" pitchFamily="34" charset="-122"/>
                <a:ea typeface="微软雅黑" panose="020B0503020204020204" pitchFamily="34" charset="-122"/>
              </a:endParaRPr>
            </a:p>
            <a:p>
              <a:pPr algn="ctr"/>
              <a:r>
                <a:rPr lang="zh-CN" altLang="en-US" sz="2500" dirty="0">
                  <a:solidFill>
                    <a:schemeClr val="bg1"/>
                  </a:solidFill>
                  <a:latin typeface="微软雅黑" panose="020B0503020204020204" pitchFamily="34" charset="-122"/>
                  <a:ea typeface="微软雅黑" panose="020B0503020204020204" pitchFamily="34" charset="-122"/>
                </a:rPr>
                <a:t>负责</a:t>
              </a:r>
              <a:endParaRPr lang="en-US" altLang="zh-CN" sz="2500" dirty="0">
                <a:solidFill>
                  <a:schemeClr val="bg1"/>
                </a:solidFill>
                <a:latin typeface="微软雅黑" panose="020B0503020204020204" pitchFamily="34" charset="-122"/>
                <a:ea typeface="微软雅黑" panose="020B0503020204020204" pitchFamily="34" charset="-122"/>
              </a:endParaRPr>
            </a:p>
            <a:p>
              <a:pPr algn="ctr"/>
              <a:r>
                <a:rPr lang="zh-CN" altLang="en-US" sz="2500" dirty="0">
                  <a:solidFill>
                    <a:schemeClr val="bg1"/>
                  </a:solidFill>
                  <a:latin typeface="微软雅黑" panose="020B0503020204020204" pitchFamily="34" charset="-122"/>
                  <a:ea typeface="微软雅黑" panose="020B0503020204020204" pitchFamily="34" charset="-122"/>
                </a:rPr>
                <a:t>权限管理</a:t>
              </a:r>
              <a:endParaRPr lang="en-US" altLang="zh-CN" sz="2500" dirty="0">
                <a:solidFill>
                  <a:schemeClr val="bg1"/>
                </a:solidFill>
                <a:latin typeface="微软雅黑" panose="020B0503020204020204" pitchFamily="34" charset="-122"/>
                <a:ea typeface="微软雅黑" panose="020B0503020204020204" pitchFamily="34" charset="-122"/>
              </a:endParaRPr>
            </a:p>
            <a:p>
              <a:pPr algn="ctr"/>
              <a:endParaRPr lang="en-US" altLang="zh-CN" sz="1600" dirty="0">
                <a:solidFill>
                  <a:srgbClr val="00B0F0"/>
                </a:solidFill>
                <a:latin typeface="微软雅黑" panose="020B0503020204020204" pitchFamily="34" charset="-122"/>
                <a:ea typeface="微软雅黑" panose="020B0503020204020204" pitchFamily="34" charset="-122"/>
              </a:endParaRPr>
            </a:p>
            <a:p>
              <a:pPr algn="ctr"/>
              <a:endParaRPr lang="en-US" altLang="zh-CN" sz="1600" dirty="0">
                <a:solidFill>
                  <a:srgbClr val="00B0F0"/>
                </a:solidFill>
                <a:latin typeface="微软雅黑" panose="020B0503020204020204" pitchFamily="34" charset="-122"/>
                <a:ea typeface="微软雅黑" panose="020B0503020204020204" pitchFamily="34" charset="-122"/>
              </a:endParaRPr>
            </a:p>
            <a:p>
              <a:pPr algn="ctr"/>
              <a:endParaRPr lang="en-US" altLang="zh-CN" sz="1200" dirty="0">
                <a:solidFill>
                  <a:srgbClr val="00B0F0"/>
                </a:solidFill>
                <a:latin typeface="微软雅黑" panose="020B0503020204020204" pitchFamily="34" charset="-122"/>
                <a:ea typeface="微软雅黑" panose="020B0503020204020204" pitchFamily="34" charset="-122"/>
              </a:endParaRPr>
            </a:p>
            <a:p>
              <a:pPr algn="ctr"/>
              <a:endParaRPr lang="en-US" altLang="zh-CN" sz="1600" dirty="0">
                <a:solidFill>
                  <a:srgbClr val="00B0F0"/>
                </a:solidFill>
                <a:latin typeface="微软雅黑" panose="020B0503020204020204" pitchFamily="34" charset="-122"/>
                <a:ea typeface="微软雅黑" panose="020B0503020204020204" pitchFamily="34" charset="-122"/>
              </a:endParaRPr>
            </a:p>
          </p:txBody>
        </p:sp>
      </p:grpSp>
      <p:grpSp>
        <p:nvGrpSpPr>
          <p:cNvPr id="61" name="组合 60"/>
          <p:cNvGrpSpPr/>
          <p:nvPr/>
        </p:nvGrpSpPr>
        <p:grpSpPr>
          <a:xfrm>
            <a:off x="6358909" y="1535346"/>
            <a:ext cx="2425648" cy="2425648"/>
            <a:chOff x="7010870" y="1260613"/>
            <a:chExt cx="729590" cy="729590"/>
          </a:xfrm>
        </p:grpSpPr>
        <p:sp>
          <p:nvSpPr>
            <p:cNvPr id="62" name="空心弧 61"/>
            <p:cNvSpPr/>
            <p:nvPr/>
          </p:nvSpPr>
          <p:spPr>
            <a:xfrm>
              <a:off x="7010870" y="1260613"/>
              <a:ext cx="729590" cy="729590"/>
            </a:xfrm>
            <a:prstGeom prst="blockArc">
              <a:avLst>
                <a:gd name="adj1" fmla="val 12386624"/>
                <a:gd name="adj2" fmla="val 17726670"/>
                <a:gd name="adj3" fmla="val 4974"/>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3" name="空心弧 62"/>
            <p:cNvSpPr/>
            <p:nvPr/>
          </p:nvSpPr>
          <p:spPr>
            <a:xfrm rot="14400000">
              <a:off x="7010870" y="1260613"/>
              <a:ext cx="729590" cy="729590"/>
            </a:xfrm>
            <a:prstGeom prst="blockArc">
              <a:avLst>
                <a:gd name="adj1" fmla="val 12386624"/>
                <a:gd name="adj2" fmla="val 17705541"/>
                <a:gd name="adj3" fmla="val 4950"/>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4" name="空心弧 63"/>
            <p:cNvSpPr/>
            <p:nvPr/>
          </p:nvSpPr>
          <p:spPr>
            <a:xfrm rot="7200000">
              <a:off x="7010870" y="1260613"/>
              <a:ext cx="729590" cy="729590"/>
            </a:xfrm>
            <a:prstGeom prst="blockArc">
              <a:avLst>
                <a:gd name="adj1" fmla="val 12386624"/>
                <a:gd name="adj2" fmla="val 17722939"/>
                <a:gd name="adj3" fmla="val 504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pic>
        <p:nvPicPr>
          <p:cNvPr id="7169" name="Picture 1" descr="C:\Users\tarena\Documents\Tencent Files\1543411308\Image\Group\]0X4ZCTKH9$IA%P7XUIAK_5.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6739" y="1762072"/>
            <a:ext cx="1907547" cy="1939961"/>
          </a:xfrm>
          <a:prstGeom prst="ellipse">
            <a:avLst/>
          </a:prstGeom>
          <a:noFill/>
          <a:extLst>
            <a:ext uri="{909E8E84-426E-40DD-AFC4-6F175D3DCCD1}">
              <a14:hiddenFill xmlns:a14="http://schemas.microsoft.com/office/drawing/2010/main">
                <a:solidFill>
                  <a:srgbClr val="FFFFFF"/>
                </a:solidFill>
              </a14:hiddenFill>
            </a:ext>
          </a:extLst>
        </p:spPr>
      </p:pic>
      <p:pic>
        <p:nvPicPr>
          <p:cNvPr id="7170"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10015" y="1745309"/>
            <a:ext cx="1923435" cy="1956724"/>
          </a:xfrm>
          <a:prstGeom prst="ellipse">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2492432" y="363960"/>
            <a:ext cx="2108269" cy="477054"/>
          </a:xfrm>
          <a:prstGeom prst="rect">
            <a:avLst/>
          </a:prstGeom>
          <a:noFill/>
        </p:spPr>
        <p:txBody>
          <a:bodyPr wrap="none" rtlCol="0">
            <a:spAutoFit/>
          </a:bodyPr>
          <a:lstStyle/>
          <a:p>
            <a:r>
              <a:rPr lang="zh-CN" altLang="en-US" sz="2500" dirty="0" smtClean="0">
                <a:solidFill>
                  <a:schemeClr val="bg1"/>
                </a:solidFill>
              </a:rPr>
              <a:t>权限管理系统</a:t>
            </a:r>
            <a:endParaRPr lang="zh-CN" altLang="en-US" sz="2500" dirty="0">
              <a:solidFill>
                <a:schemeClr val="bg1"/>
              </a:solidFill>
            </a:endParaRPr>
          </a:p>
        </p:txBody>
      </p:sp>
    </p:spTree>
    <p:extLst>
      <p:ext uri="{BB962C8B-B14F-4D97-AF65-F5344CB8AC3E}">
        <p14:creationId xmlns:p14="http://schemas.microsoft.com/office/powerpoint/2010/main" val="111588968"/>
      </p:ext>
    </p:extLst>
  </p:cSld>
  <p:clrMapOvr>
    <a:masterClrMapping/>
  </p:clrMapOvr>
  <p:transition spd="slow" advClick="0" advTm="0">
    <p:push/>
    <p:sndAc>
      <p:stSnd>
        <p:snd r:embed="rId2" name="翻书1.wav"/>
      </p:stSnd>
    </p:sndAc>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1000"/>
                                  </p:stCondLst>
                                  <p:childTnLst>
                                    <p:set>
                                      <p:cBhvr>
                                        <p:cTn id="6" dur="1" fill="hold">
                                          <p:stCondLst>
                                            <p:cond delay="0"/>
                                          </p:stCondLst>
                                        </p:cTn>
                                        <p:tgtEl>
                                          <p:spTgt spid="53"/>
                                        </p:tgtEl>
                                        <p:attrNameLst>
                                          <p:attrName>style.visibility</p:attrName>
                                        </p:attrNameLst>
                                      </p:cBhvr>
                                      <p:to>
                                        <p:strVal val="visible"/>
                                      </p:to>
                                    </p:set>
                                  </p:childTnLst>
                                </p:cTn>
                              </p:par>
                              <p:par>
                                <p:cTn id="7" presetID="1" presetClass="exit" presetSubtype="0" fill="hold" nodeType="withEffect">
                                  <p:stCondLst>
                                    <p:cond delay="1200"/>
                                  </p:stCondLst>
                                  <p:childTnLst>
                                    <p:set>
                                      <p:cBhvr>
                                        <p:cTn id="8" dur="1" fill="hold">
                                          <p:stCondLst>
                                            <p:cond delay="0"/>
                                          </p:stCondLst>
                                        </p:cTn>
                                        <p:tgtEl>
                                          <p:spTgt spid="53"/>
                                        </p:tgtEl>
                                        <p:attrNameLst>
                                          <p:attrName>style.visibility</p:attrName>
                                        </p:attrNameLst>
                                      </p:cBhvr>
                                      <p:to>
                                        <p:strVal val="hidden"/>
                                      </p:to>
                                    </p:set>
                                  </p:childTnLst>
                                </p:cTn>
                              </p:par>
                              <p:par>
                                <p:cTn id="9" presetID="1" presetClass="entr" presetSubtype="0" fill="hold" nodeType="withEffect">
                                  <p:stCondLst>
                                    <p:cond delay="1400"/>
                                  </p:stCondLst>
                                  <p:childTnLst>
                                    <p:set>
                                      <p:cBhvr>
                                        <p:cTn id="10" dur="1" fill="hold">
                                          <p:stCondLst>
                                            <p:cond delay="0"/>
                                          </p:stCondLst>
                                        </p:cTn>
                                        <p:tgtEl>
                                          <p:spTgt spid="53"/>
                                        </p:tgtEl>
                                        <p:attrNameLst>
                                          <p:attrName>style.visibility</p:attrName>
                                        </p:attrNameLst>
                                      </p:cBhvr>
                                      <p:to>
                                        <p:strVal val="visible"/>
                                      </p:to>
                                    </p:set>
                                  </p:childTnLst>
                                </p:cTn>
                              </p:par>
                              <p:par>
                                <p:cTn id="11" presetID="8" presetClass="emph" presetSubtype="0" fill="hold" nodeType="withEffect">
                                  <p:stCondLst>
                                    <p:cond delay="1400"/>
                                  </p:stCondLst>
                                  <p:childTnLst>
                                    <p:animRot by="22800000">
                                      <p:cBhvr>
                                        <p:cTn id="12" dur="10600" fill="hold"/>
                                        <p:tgtEl>
                                          <p:spTgt spid="53"/>
                                        </p:tgtEl>
                                        <p:attrNameLst>
                                          <p:attrName>r</p:attrName>
                                        </p:attrNameLst>
                                      </p:cBhvr>
                                    </p:animRot>
                                  </p:childTnLst>
                                </p:cTn>
                              </p:par>
                              <p:par>
                                <p:cTn id="13" presetID="1" presetClass="entr" presetSubtype="0" fill="hold" nodeType="withEffect">
                                  <p:stCondLst>
                                    <p:cond delay="2000"/>
                                  </p:stCondLst>
                                  <p:childTnLst>
                                    <p:set>
                                      <p:cBhvr>
                                        <p:cTn id="14" dur="1" fill="hold">
                                          <p:stCondLst>
                                            <p:cond delay="0"/>
                                          </p:stCondLst>
                                        </p:cTn>
                                        <p:tgtEl>
                                          <p:spTgt spid="45"/>
                                        </p:tgtEl>
                                        <p:attrNameLst>
                                          <p:attrName>style.visibility</p:attrName>
                                        </p:attrNameLst>
                                      </p:cBhvr>
                                      <p:to>
                                        <p:strVal val="visible"/>
                                      </p:to>
                                    </p:set>
                                  </p:childTnLst>
                                </p:cTn>
                              </p:par>
                              <p:par>
                                <p:cTn id="15" presetID="1" presetClass="exit" presetSubtype="0" fill="hold" nodeType="withEffect">
                                  <p:stCondLst>
                                    <p:cond delay="2250"/>
                                  </p:stCondLst>
                                  <p:childTnLst>
                                    <p:set>
                                      <p:cBhvr>
                                        <p:cTn id="16" dur="1" fill="hold">
                                          <p:stCondLst>
                                            <p:cond delay="0"/>
                                          </p:stCondLst>
                                        </p:cTn>
                                        <p:tgtEl>
                                          <p:spTgt spid="45"/>
                                        </p:tgtEl>
                                        <p:attrNameLst>
                                          <p:attrName>style.visibility</p:attrName>
                                        </p:attrNameLst>
                                      </p:cBhvr>
                                      <p:to>
                                        <p:strVal val="hidden"/>
                                      </p:to>
                                    </p:set>
                                  </p:childTnLst>
                                </p:cTn>
                              </p:par>
                              <p:par>
                                <p:cTn id="17" presetID="1" presetClass="entr" presetSubtype="0" fill="hold" nodeType="withEffect">
                                  <p:stCondLst>
                                    <p:cond delay="2500"/>
                                  </p:stCondLst>
                                  <p:childTnLst>
                                    <p:set>
                                      <p:cBhvr>
                                        <p:cTn id="18" dur="1" fill="hold">
                                          <p:stCondLst>
                                            <p:cond delay="0"/>
                                          </p:stCondLst>
                                        </p:cTn>
                                        <p:tgtEl>
                                          <p:spTgt spid="45"/>
                                        </p:tgtEl>
                                        <p:attrNameLst>
                                          <p:attrName>style.visibility</p:attrName>
                                        </p:attrNameLst>
                                      </p:cBhvr>
                                      <p:to>
                                        <p:strVal val="visible"/>
                                      </p:to>
                                    </p:set>
                                  </p:childTnLst>
                                </p:cTn>
                              </p:par>
                              <p:par>
                                <p:cTn id="19" presetID="1" presetClass="entr" presetSubtype="0" fill="hold" nodeType="withEffect">
                                  <p:stCondLst>
                                    <p:cond delay="1000"/>
                                  </p:stCondLst>
                                  <p:childTnLst>
                                    <p:set>
                                      <p:cBhvr>
                                        <p:cTn id="20" dur="1" fill="hold">
                                          <p:stCondLst>
                                            <p:cond delay="0"/>
                                          </p:stCondLst>
                                        </p:cTn>
                                        <p:tgtEl>
                                          <p:spTgt spid="61"/>
                                        </p:tgtEl>
                                        <p:attrNameLst>
                                          <p:attrName>style.visibility</p:attrName>
                                        </p:attrNameLst>
                                      </p:cBhvr>
                                      <p:to>
                                        <p:strVal val="visible"/>
                                      </p:to>
                                    </p:set>
                                  </p:childTnLst>
                                </p:cTn>
                              </p:par>
                              <p:par>
                                <p:cTn id="21" presetID="1" presetClass="exit" presetSubtype="0" fill="hold" nodeType="withEffect">
                                  <p:stCondLst>
                                    <p:cond delay="1200"/>
                                  </p:stCondLst>
                                  <p:childTnLst>
                                    <p:set>
                                      <p:cBhvr>
                                        <p:cTn id="22" dur="1" fill="hold">
                                          <p:stCondLst>
                                            <p:cond delay="0"/>
                                          </p:stCondLst>
                                        </p:cTn>
                                        <p:tgtEl>
                                          <p:spTgt spid="61"/>
                                        </p:tgtEl>
                                        <p:attrNameLst>
                                          <p:attrName>style.visibility</p:attrName>
                                        </p:attrNameLst>
                                      </p:cBhvr>
                                      <p:to>
                                        <p:strVal val="hidden"/>
                                      </p:to>
                                    </p:set>
                                  </p:childTnLst>
                                </p:cTn>
                              </p:par>
                              <p:par>
                                <p:cTn id="23" presetID="1" presetClass="entr" presetSubtype="0" fill="hold" nodeType="withEffect">
                                  <p:stCondLst>
                                    <p:cond delay="1400"/>
                                  </p:stCondLst>
                                  <p:childTnLst>
                                    <p:set>
                                      <p:cBhvr>
                                        <p:cTn id="24" dur="1" fill="hold">
                                          <p:stCondLst>
                                            <p:cond delay="0"/>
                                          </p:stCondLst>
                                        </p:cTn>
                                        <p:tgtEl>
                                          <p:spTgt spid="61"/>
                                        </p:tgtEl>
                                        <p:attrNameLst>
                                          <p:attrName>style.visibility</p:attrName>
                                        </p:attrNameLst>
                                      </p:cBhvr>
                                      <p:to>
                                        <p:strVal val="visible"/>
                                      </p:to>
                                    </p:set>
                                  </p:childTnLst>
                                </p:cTn>
                              </p:par>
                              <p:par>
                                <p:cTn id="25" presetID="8" presetClass="emph" presetSubtype="0" fill="hold" nodeType="withEffect">
                                  <p:stCondLst>
                                    <p:cond delay="1400"/>
                                  </p:stCondLst>
                                  <p:childTnLst>
                                    <p:animRot by="22800000">
                                      <p:cBhvr>
                                        <p:cTn id="26" dur="10600" fill="hold"/>
                                        <p:tgtEl>
                                          <p:spTgt spid="61"/>
                                        </p:tgtEl>
                                        <p:attrNameLst>
                                          <p:attrName>r</p:attrName>
                                        </p:attrNameLst>
                                      </p:cBhvr>
                                    </p:animRot>
                                  </p:childTnLst>
                                </p:cTn>
                              </p:par>
                              <p:par>
                                <p:cTn id="27" presetID="1" presetClass="entr" presetSubtype="0" fill="hold" nodeType="withEffect">
                                  <p:stCondLst>
                                    <p:cond delay="2000"/>
                                  </p:stCondLst>
                                  <p:childTnLst>
                                    <p:set>
                                      <p:cBhvr>
                                        <p:cTn id="28" dur="1" fill="hold">
                                          <p:stCondLst>
                                            <p:cond delay="0"/>
                                          </p:stCondLst>
                                        </p:cTn>
                                        <p:tgtEl>
                                          <p:spTgt spid="57"/>
                                        </p:tgtEl>
                                        <p:attrNameLst>
                                          <p:attrName>style.visibility</p:attrName>
                                        </p:attrNameLst>
                                      </p:cBhvr>
                                      <p:to>
                                        <p:strVal val="visible"/>
                                      </p:to>
                                    </p:set>
                                  </p:childTnLst>
                                </p:cTn>
                              </p:par>
                              <p:par>
                                <p:cTn id="29" presetID="1" presetClass="exit" presetSubtype="0" fill="hold" nodeType="withEffect">
                                  <p:stCondLst>
                                    <p:cond delay="2250"/>
                                  </p:stCondLst>
                                  <p:childTnLst>
                                    <p:set>
                                      <p:cBhvr>
                                        <p:cTn id="30" dur="1" fill="hold">
                                          <p:stCondLst>
                                            <p:cond delay="0"/>
                                          </p:stCondLst>
                                        </p:cTn>
                                        <p:tgtEl>
                                          <p:spTgt spid="57"/>
                                        </p:tgtEl>
                                        <p:attrNameLst>
                                          <p:attrName>style.visibility</p:attrName>
                                        </p:attrNameLst>
                                      </p:cBhvr>
                                      <p:to>
                                        <p:strVal val="hidden"/>
                                      </p:to>
                                    </p:set>
                                  </p:childTnLst>
                                </p:cTn>
                              </p:par>
                              <p:par>
                                <p:cTn id="31" presetID="1" presetClass="entr" presetSubtype="0" fill="hold" nodeType="withEffect">
                                  <p:stCondLst>
                                    <p:cond delay="2500"/>
                                  </p:stCondLst>
                                  <p:childTnLst>
                                    <p:set>
                                      <p:cBhvr>
                                        <p:cTn id="32"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组合 44"/>
          <p:cNvGrpSpPr/>
          <p:nvPr/>
        </p:nvGrpSpPr>
        <p:grpSpPr>
          <a:xfrm>
            <a:off x="3352409" y="2103886"/>
            <a:ext cx="1787669" cy="3954929"/>
            <a:chOff x="4684302" y="750019"/>
            <a:chExt cx="2218255" cy="4907537"/>
          </a:xfrm>
        </p:grpSpPr>
        <p:sp>
          <p:nvSpPr>
            <p:cNvPr id="50" name="文本框 31"/>
            <p:cNvSpPr txBox="1"/>
            <p:nvPr/>
          </p:nvSpPr>
          <p:spPr>
            <a:xfrm>
              <a:off x="5000956" y="750019"/>
              <a:ext cx="1422613" cy="591960"/>
            </a:xfrm>
            <a:prstGeom prst="rect">
              <a:avLst/>
            </a:prstGeom>
            <a:noFill/>
            <a:effectLst>
              <a:innerShdw blurRad="63500" dist="50800" dir="13500000">
                <a:prstClr val="black">
                  <a:alpha val="50000"/>
                </a:prstClr>
              </a:innerShdw>
            </a:effectLst>
          </p:spPr>
          <p:txBody>
            <a:bodyPr wrap="none" rtlCol="0">
              <a:spAutoFit/>
            </a:bodyPr>
            <a:lstStyle/>
            <a:p>
              <a:pPr algn="ctr"/>
              <a:r>
                <a:rPr lang="zh-CN" altLang="en-US" sz="2500" dirty="0">
                  <a:solidFill>
                    <a:schemeClr val="bg1"/>
                  </a:solidFill>
                  <a:latin typeface="微软雅黑" panose="020B0503020204020204" pitchFamily="34" charset="-122"/>
                  <a:ea typeface="微软雅黑" panose="020B0503020204020204" pitchFamily="34" charset="-122"/>
                </a:rPr>
                <a:t>李贤明</a:t>
              </a:r>
            </a:p>
          </p:txBody>
        </p:sp>
        <p:sp>
          <p:nvSpPr>
            <p:cNvPr id="51" name="文本框 32"/>
            <p:cNvSpPr txBox="1"/>
            <p:nvPr/>
          </p:nvSpPr>
          <p:spPr>
            <a:xfrm>
              <a:off x="4684302" y="1246502"/>
              <a:ext cx="2218255" cy="4411054"/>
            </a:xfrm>
            <a:prstGeom prst="rect">
              <a:avLst/>
            </a:prstGeom>
            <a:noFill/>
          </p:spPr>
          <p:txBody>
            <a:bodyPr wrap="none" rtlCol="0">
              <a:spAutoFit/>
            </a:bodyPr>
            <a:lstStyle/>
            <a:p>
              <a:pPr algn="ctr"/>
              <a:endParaRPr lang="en-US" altLang="zh-CN" sz="2500" dirty="0" smtClean="0">
                <a:solidFill>
                  <a:schemeClr val="bg1"/>
                </a:solidFill>
                <a:latin typeface="微软雅黑" panose="020B0503020204020204" pitchFamily="34" charset="-122"/>
                <a:ea typeface="微软雅黑" panose="020B0503020204020204" pitchFamily="34" charset="-122"/>
              </a:endParaRPr>
            </a:p>
            <a:p>
              <a:pPr algn="ctr"/>
              <a:r>
                <a:rPr lang="zh-CN" altLang="en-US" sz="2500" dirty="0" smtClean="0">
                  <a:solidFill>
                    <a:schemeClr val="bg1"/>
                  </a:solidFill>
                  <a:latin typeface="微软雅黑" panose="020B0503020204020204" pitchFamily="34" charset="-122"/>
                  <a:ea typeface="微软雅黑" panose="020B0503020204020204" pitchFamily="34" charset="-122"/>
                </a:rPr>
                <a:t>小组长</a:t>
              </a:r>
              <a:endParaRPr lang="en-US" altLang="zh-CN" sz="2500" dirty="0">
                <a:solidFill>
                  <a:schemeClr val="bg1"/>
                </a:solidFill>
                <a:latin typeface="微软雅黑" panose="020B0503020204020204" pitchFamily="34" charset="-122"/>
                <a:ea typeface="微软雅黑" panose="020B0503020204020204" pitchFamily="34" charset="-122"/>
              </a:endParaRPr>
            </a:p>
            <a:p>
              <a:pPr algn="ctr"/>
              <a:r>
                <a:rPr lang="zh-CN" altLang="en-US" sz="2500" dirty="0">
                  <a:solidFill>
                    <a:schemeClr val="bg1"/>
                  </a:solidFill>
                  <a:latin typeface="微软雅黑" panose="020B0503020204020204" pitchFamily="34" charset="-122"/>
                  <a:ea typeface="微软雅黑" panose="020B0503020204020204" pitchFamily="34" charset="-122"/>
                </a:rPr>
                <a:t>负责</a:t>
              </a:r>
              <a:endParaRPr lang="en-US" altLang="zh-CN" sz="2500" dirty="0">
                <a:solidFill>
                  <a:schemeClr val="bg1"/>
                </a:solidFill>
                <a:latin typeface="微软雅黑" panose="020B0503020204020204" pitchFamily="34" charset="-122"/>
                <a:ea typeface="微软雅黑" panose="020B0503020204020204" pitchFamily="34" charset="-122"/>
              </a:endParaRPr>
            </a:p>
            <a:p>
              <a:pPr algn="ctr"/>
              <a:r>
                <a:rPr lang="zh-CN" altLang="en-US" sz="2500" dirty="0">
                  <a:solidFill>
                    <a:schemeClr val="bg1"/>
                  </a:solidFill>
                  <a:latin typeface="微软雅黑" panose="020B0503020204020204" pitchFamily="34" charset="-122"/>
                  <a:ea typeface="微软雅黑" panose="020B0503020204020204" pitchFamily="34" charset="-122"/>
                </a:rPr>
                <a:t>任务管理</a:t>
              </a:r>
              <a:endParaRPr lang="en-US" altLang="zh-CN" sz="2500" dirty="0">
                <a:solidFill>
                  <a:schemeClr val="bg1"/>
                </a:solidFill>
                <a:latin typeface="微软雅黑" panose="020B0503020204020204" pitchFamily="34" charset="-122"/>
                <a:ea typeface="微软雅黑" panose="020B0503020204020204" pitchFamily="34" charset="-122"/>
              </a:endParaRPr>
            </a:p>
            <a:p>
              <a:pPr algn="ctr"/>
              <a:r>
                <a:rPr lang="zh-CN" altLang="en-US" sz="2500" dirty="0">
                  <a:solidFill>
                    <a:schemeClr val="bg1"/>
                  </a:solidFill>
                  <a:latin typeface="微软雅黑" panose="020B0503020204020204" pitchFamily="34" charset="-122"/>
                  <a:ea typeface="微软雅黑" panose="020B0503020204020204" pitchFamily="34" charset="-122"/>
                </a:rPr>
                <a:t>前后台结合</a:t>
              </a:r>
              <a:endParaRPr lang="en-US" altLang="zh-CN" sz="2500" dirty="0">
                <a:solidFill>
                  <a:schemeClr val="bg1"/>
                </a:solidFill>
                <a:latin typeface="微软雅黑" panose="020B0503020204020204" pitchFamily="34" charset="-122"/>
                <a:ea typeface="微软雅黑" panose="020B0503020204020204" pitchFamily="34" charset="-122"/>
              </a:endParaRPr>
            </a:p>
            <a:p>
              <a:pPr algn="ctr"/>
              <a:endParaRPr lang="en-US" altLang="zh-CN" sz="1600" dirty="0">
                <a:solidFill>
                  <a:srgbClr val="00B0F0"/>
                </a:solidFill>
                <a:latin typeface="微软雅黑" panose="020B0503020204020204" pitchFamily="34" charset="-122"/>
                <a:ea typeface="微软雅黑" panose="020B0503020204020204" pitchFamily="34" charset="-122"/>
              </a:endParaRPr>
            </a:p>
            <a:p>
              <a:pPr algn="ctr"/>
              <a:endParaRPr lang="en-US" altLang="zh-CN" sz="1600" dirty="0">
                <a:solidFill>
                  <a:srgbClr val="00B0F0"/>
                </a:solidFill>
                <a:latin typeface="微软雅黑" panose="020B0503020204020204" pitchFamily="34" charset="-122"/>
                <a:ea typeface="微软雅黑" panose="020B0503020204020204" pitchFamily="34" charset="-122"/>
              </a:endParaRPr>
            </a:p>
            <a:p>
              <a:pPr algn="ctr"/>
              <a:endParaRPr lang="en-US" altLang="zh-CN" sz="1600" dirty="0">
                <a:solidFill>
                  <a:srgbClr val="00B0F0"/>
                </a:solidFill>
                <a:latin typeface="微软雅黑" panose="020B0503020204020204" pitchFamily="34" charset="-122"/>
                <a:ea typeface="微软雅黑" panose="020B0503020204020204" pitchFamily="34" charset="-122"/>
              </a:endParaRPr>
            </a:p>
            <a:p>
              <a:pPr algn="ctr"/>
              <a:endParaRPr lang="en-US" altLang="zh-CN" sz="1600" dirty="0">
                <a:solidFill>
                  <a:srgbClr val="00B0F0"/>
                </a:solidFill>
                <a:latin typeface="微软雅黑" panose="020B0503020204020204" pitchFamily="34" charset="-122"/>
                <a:ea typeface="微软雅黑" panose="020B0503020204020204" pitchFamily="34" charset="-122"/>
              </a:endParaRPr>
            </a:p>
            <a:p>
              <a:pPr algn="ctr"/>
              <a:endParaRPr lang="en-US" altLang="zh-CN" sz="1200" dirty="0">
                <a:solidFill>
                  <a:srgbClr val="00B0F0"/>
                </a:solidFill>
                <a:latin typeface="微软雅黑" panose="020B0503020204020204" pitchFamily="34" charset="-122"/>
                <a:ea typeface="微软雅黑" panose="020B0503020204020204" pitchFamily="34" charset="-122"/>
              </a:endParaRPr>
            </a:p>
            <a:p>
              <a:pPr algn="ctr"/>
              <a:endParaRPr lang="en-US" altLang="zh-CN" sz="1200" dirty="0">
                <a:solidFill>
                  <a:srgbClr val="00B0F0"/>
                </a:solidFill>
                <a:latin typeface="微软雅黑" panose="020B0503020204020204" pitchFamily="34" charset="-122"/>
                <a:ea typeface="微软雅黑" panose="020B0503020204020204" pitchFamily="34" charset="-122"/>
              </a:endParaRPr>
            </a:p>
            <a:p>
              <a:pPr algn="ctr"/>
              <a:endParaRPr lang="en-US" altLang="zh-CN" sz="1200" dirty="0">
                <a:solidFill>
                  <a:srgbClr val="00B0F0"/>
                </a:solidFill>
                <a:latin typeface="微软雅黑" panose="020B0503020204020204" pitchFamily="34" charset="-122"/>
                <a:ea typeface="微软雅黑" panose="020B0503020204020204" pitchFamily="34" charset="-122"/>
              </a:endParaRPr>
            </a:p>
          </p:txBody>
        </p:sp>
      </p:grpSp>
      <p:grpSp>
        <p:nvGrpSpPr>
          <p:cNvPr id="53" name="组合 52"/>
          <p:cNvGrpSpPr/>
          <p:nvPr/>
        </p:nvGrpSpPr>
        <p:grpSpPr>
          <a:xfrm>
            <a:off x="407689" y="1535346"/>
            <a:ext cx="2425648" cy="2425648"/>
            <a:chOff x="7010870" y="1260613"/>
            <a:chExt cx="729590" cy="729590"/>
          </a:xfrm>
        </p:grpSpPr>
        <p:sp>
          <p:nvSpPr>
            <p:cNvPr id="54" name="空心弧 53"/>
            <p:cNvSpPr/>
            <p:nvPr/>
          </p:nvSpPr>
          <p:spPr>
            <a:xfrm>
              <a:off x="7010870" y="1260613"/>
              <a:ext cx="729590" cy="729590"/>
            </a:xfrm>
            <a:prstGeom prst="blockArc">
              <a:avLst>
                <a:gd name="adj1" fmla="val 12386624"/>
                <a:gd name="adj2" fmla="val 17726670"/>
                <a:gd name="adj3" fmla="val 4974"/>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5" name="空心弧 54"/>
            <p:cNvSpPr/>
            <p:nvPr/>
          </p:nvSpPr>
          <p:spPr>
            <a:xfrm rot="14400000">
              <a:off x="7010870" y="1260613"/>
              <a:ext cx="729590" cy="729590"/>
            </a:xfrm>
            <a:prstGeom prst="blockArc">
              <a:avLst>
                <a:gd name="adj1" fmla="val 12386624"/>
                <a:gd name="adj2" fmla="val 17705541"/>
                <a:gd name="adj3" fmla="val 4950"/>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6" name="空心弧 55"/>
            <p:cNvSpPr/>
            <p:nvPr/>
          </p:nvSpPr>
          <p:spPr>
            <a:xfrm rot="7200000">
              <a:off x="7010870" y="1260613"/>
              <a:ext cx="729590" cy="729590"/>
            </a:xfrm>
            <a:prstGeom prst="blockArc">
              <a:avLst>
                <a:gd name="adj1" fmla="val 12386624"/>
                <a:gd name="adj2" fmla="val 17722939"/>
                <a:gd name="adj3" fmla="val 504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57" name="组合 56"/>
          <p:cNvGrpSpPr/>
          <p:nvPr/>
        </p:nvGrpSpPr>
        <p:grpSpPr>
          <a:xfrm>
            <a:off x="9463937" y="2103886"/>
            <a:ext cx="1467068" cy="3339376"/>
            <a:chOff x="4883212" y="750019"/>
            <a:chExt cx="1820430" cy="4143718"/>
          </a:xfrm>
        </p:grpSpPr>
        <p:sp>
          <p:nvSpPr>
            <p:cNvPr id="58" name="文本框 31"/>
            <p:cNvSpPr txBox="1"/>
            <p:nvPr/>
          </p:nvSpPr>
          <p:spPr>
            <a:xfrm>
              <a:off x="5120299" y="750019"/>
              <a:ext cx="1183917" cy="496483"/>
            </a:xfrm>
            <a:prstGeom prst="rect">
              <a:avLst/>
            </a:prstGeom>
            <a:noFill/>
            <a:effectLst>
              <a:innerShdw blurRad="63500" dist="50800" dir="13500000">
                <a:prstClr val="black">
                  <a:alpha val="50000"/>
                </a:prstClr>
              </a:innerShdw>
            </a:effectLst>
          </p:spPr>
          <p:txBody>
            <a:bodyPr wrap="none" rtlCol="0">
              <a:spAutoFit/>
            </a:bodyPr>
            <a:lstStyle/>
            <a:p>
              <a:pPr algn="ctr"/>
              <a:r>
                <a:rPr lang="zh-CN" altLang="en-US" sz="2000" dirty="0">
                  <a:solidFill>
                    <a:schemeClr val="bg1"/>
                  </a:solidFill>
                  <a:latin typeface="微软雅黑" panose="020B0503020204020204" pitchFamily="34" charset="-122"/>
                  <a:ea typeface="微软雅黑" panose="020B0503020204020204" pitchFamily="34" charset="-122"/>
                </a:rPr>
                <a:t>赵文杰</a:t>
              </a:r>
            </a:p>
          </p:txBody>
        </p:sp>
        <p:sp>
          <p:nvSpPr>
            <p:cNvPr id="59" name="文本框 32"/>
            <p:cNvSpPr txBox="1"/>
            <p:nvPr/>
          </p:nvSpPr>
          <p:spPr>
            <a:xfrm>
              <a:off x="4883212" y="1246502"/>
              <a:ext cx="1820430" cy="3647235"/>
            </a:xfrm>
            <a:prstGeom prst="rect">
              <a:avLst/>
            </a:prstGeom>
            <a:noFill/>
          </p:spPr>
          <p:txBody>
            <a:bodyPr wrap="none" rtlCol="0">
              <a:spAutoFit/>
            </a:bodyPr>
            <a:lstStyle/>
            <a:p>
              <a:pPr algn="ctr"/>
              <a:endParaRPr lang="en-US" altLang="zh-CN" sz="2500" dirty="0" smtClean="0">
                <a:solidFill>
                  <a:schemeClr val="bg1"/>
                </a:solidFill>
                <a:latin typeface="微软雅黑" panose="020B0503020204020204" pitchFamily="34" charset="-122"/>
                <a:ea typeface="微软雅黑" panose="020B0503020204020204" pitchFamily="34" charset="-122"/>
              </a:endParaRPr>
            </a:p>
            <a:p>
              <a:pPr algn="ctr"/>
              <a:r>
                <a:rPr lang="zh-CN" altLang="en-US" sz="2500" dirty="0" smtClean="0">
                  <a:solidFill>
                    <a:schemeClr val="bg1"/>
                  </a:solidFill>
                  <a:latin typeface="微软雅黑" panose="020B0503020204020204" pitchFamily="34" charset="-122"/>
                  <a:ea typeface="微软雅黑" panose="020B0503020204020204" pitchFamily="34" charset="-122"/>
                </a:rPr>
                <a:t>成员</a:t>
              </a:r>
              <a:endParaRPr lang="en-US" altLang="zh-CN" sz="2500" dirty="0">
                <a:solidFill>
                  <a:schemeClr val="bg1"/>
                </a:solidFill>
                <a:latin typeface="微软雅黑" panose="020B0503020204020204" pitchFamily="34" charset="-122"/>
                <a:ea typeface="微软雅黑" panose="020B0503020204020204" pitchFamily="34" charset="-122"/>
              </a:endParaRPr>
            </a:p>
            <a:p>
              <a:pPr algn="ctr"/>
              <a:r>
                <a:rPr lang="zh-CN" altLang="en-US" sz="2500" dirty="0">
                  <a:solidFill>
                    <a:schemeClr val="bg1"/>
                  </a:solidFill>
                  <a:latin typeface="微软雅黑" panose="020B0503020204020204" pitchFamily="34" charset="-122"/>
                  <a:ea typeface="微软雅黑" panose="020B0503020204020204" pitchFamily="34" charset="-122"/>
                </a:rPr>
                <a:t>负责</a:t>
              </a:r>
              <a:endParaRPr lang="en-US" altLang="zh-CN" sz="2500" dirty="0">
                <a:solidFill>
                  <a:schemeClr val="bg1"/>
                </a:solidFill>
                <a:latin typeface="微软雅黑" panose="020B0503020204020204" pitchFamily="34" charset="-122"/>
                <a:ea typeface="微软雅黑" panose="020B0503020204020204" pitchFamily="34" charset="-122"/>
              </a:endParaRPr>
            </a:p>
            <a:p>
              <a:pPr algn="ctr"/>
              <a:r>
                <a:rPr lang="zh-CN" altLang="en-US" sz="2500" dirty="0">
                  <a:solidFill>
                    <a:schemeClr val="bg1"/>
                  </a:solidFill>
                  <a:latin typeface="微软雅黑" panose="020B0503020204020204" pitchFamily="34" charset="-122"/>
                  <a:ea typeface="微软雅黑" panose="020B0503020204020204" pitchFamily="34" charset="-122"/>
                </a:rPr>
                <a:t>任务管理</a:t>
              </a:r>
              <a:endParaRPr lang="en-US" altLang="zh-CN" sz="2500" dirty="0">
                <a:solidFill>
                  <a:schemeClr val="bg1"/>
                </a:solidFill>
                <a:latin typeface="微软雅黑" panose="020B0503020204020204" pitchFamily="34" charset="-122"/>
                <a:ea typeface="微软雅黑" panose="020B0503020204020204" pitchFamily="34" charset="-122"/>
              </a:endParaRPr>
            </a:p>
            <a:p>
              <a:pPr algn="ctr"/>
              <a:r>
                <a:rPr lang="zh-CN" altLang="en-US" sz="2500" dirty="0" smtClean="0">
                  <a:solidFill>
                    <a:schemeClr val="bg1"/>
                  </a:solidFill>
                  <a:latin typeface="微软雅黑" panose="020B0503020204020204" pitchFamily="34" charset="-122"/>
                  <a:ea typeface="微软雅黑" panose="020B0503020204020204" pitchFamily="34" charset="-122"/>
                </a:rPr>
                <a:t>页面优化</a:t>
              </a:r>
              <a:endParaRPr lang="en-US" altLang="zh-CN" sz="2500" dirty="0">
                <a:solidFill>
                  <a:schemeClr val="bg1"/>
                </a:solidFill>
                <a:latin typeface="微软雅黑" panose="020B0503020204020204" pitchFamily="34" charset="-122"/>
                <a:ea typeface="微软雅黑" panose="020B0503020204020204" pitchFamily="34" charset="-122"/>
              </a:endParaRPr>
            </a:p>
            <a:p>
              <a:pPr algn="ctr"/>
              <a:endParaRPr lang="en-US" altLang="zh-CN" sz="1600" dirty="0">
                <a:solidFill>
                  <a:srgbClr val="00B0F0"/>
                </a:solidFill>
                <a:latin typeface="微软雅黑" panose="020B0503020204020204" pitchFamily="34" charset="-122"/>
                <a:ea typeface="微软雅黑" panose="020B0503020204020204" pitchFamily="34" charset="-122"/>
              </a:endParaRPr>
            </a:p>
            <a:p>
              <a:pPr algn="ctr"/>
              <a:endParaRPr lang="en-US" altLang="zh-CN" sz="1600" dirty="0">
                <a:solidFill>
                  <a:srgbClr val="00B0F0"/>
                </a:solidFill>
                <a:latin typeface="微软雅黑" panose="020B0503020204020204" pitchFamily="34" charset="-122"/>
                <a:ea typeface="微软雅黑" panose="020B0503020204020204" pitchFamily="34" charset="-122"/>
              </a:endParaRPr>
            </a:p>
            <a:p>
              <a:pPr algn="ctr"/>
              <a:endParaRPr lang="en-US" altLang="zh-CN" sz="1200" dirty="0">
                <a:solidFill>
                  <a:srgbClr val="00B0F0"/>
                </a:solidFill>
                <a:latin typeface="微软雅黑" panose="020B0503020204020204" pitchFamily="34" charset="-122"/>
                <a:ea typeface="微软雅黑" panose="020B0503020204020204" pitchFamily="34" charset="-122"/>
              </a:endParaRPr>
            </a:p>
            <a:p>
              <a:pPr algn="ctr"/>
              <a:endParaRPr lang="en-US" altLang="zh-CN" sz="1600" dirty="0">
                <a:solidFill>
                  <a:srgbClr val="00B0F0"/>
                </a:solidFill>
                <a:latin typeface="微软雅黑" panose="020B0503020204020204" pitchFamily="34" charset="-122"/>
                <a:ea typeface="微软雅黑" panose="020B0503020204020204" pitchFamily="34" charset="-122"/>
              </a:endParaRPr>
            </a:p>
          </p:txBody>
        </p:sp>
      </p:grpSp>
      <p:grpSp>
        <p:nvGrpSpPr>
          <p:cNvPr id="61" name="组合 60"/>
          <p:cNvGrpSpPr/>
          <p:nvPr/>
        </p:nvGrpSpPr>
        <p:grpSpPr>
          <a:xfrm>
            <a:off x="6358909" y="1535346"/>
            <a:ext cx="2425648" cy="2425648"/>
            <a:chOff x="7010870" y="1260613"/>
            <a:chExt cx="729590" cy="729590"/>
          </a:xfrm>
        </p:grpSpPr>
        <p:sp>
          <p:nvSpPr>
            <p:cNvPr id="62" name="空心弧 61"/>
            <p:cNvSpPr/>
            <p:nvPr/>
          </p:nvSpPr>
          <p:spPr>
            <a:xfrm>
              <a:off x="7010870" y="1260613"/>
              <a:ext cx="729590" cy="729590"/>
            </a:xfrm>
            <a:prstGeom prst="blockArc">
              <a:avLst>
                <a:gd name="adj1" fmla="val 12386624"/>
                <a:gd name="adj2" fmla="val 17726670"/>
                <a:gd name="adj3" fmla="val 4974"/>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3" name="空心弧 62"/>
            <p:cNvSpPr/>
            <p:nvPr/>
          </p:nvSpPr>
          <p:spPr>
            <a:xfrm rot="14400000">
              <a:off x="7010870" y="1260613"/>
              <a:ext cx="729590" cy="729590"/>
            </a:xfrm>
            <a:prstGeom prst="blockArc">
              <a:avLst>
                <a:gd name="adj1" fmla="val 12386624"/>
                <a:gd name="adj2" fmla="val 17705541"/>
                <a:gd name="adj3" fmla="val 4950"/>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4" name="空心弧 63"/>
            <p:cNvSpPr/>
            <p:nvPr/>
          </p:nvSpPr>
          <p:spPr>
            <a:xfrm rot="7200000">
              <a:off x="7010870" y="1260613"/>
              <a:ext cx="729590" cy="729590"/>
            </a:xfrm>
            <a:prstGeom prst="blockArc">
              <a:avLst>
                <a:gd name="adj1" fmla="val 12386624"/>
                <a:gd name="adj2" fmla="val 17722939"/>
                <a:gd name="adj3" fmla="val 504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pic>
        <p:nvPicPr>
          <p:cNvPr id="8193" name="Picture 1" descr="C:\Users\tarena\Documents\Tencent Files\1543411308\Image\Group\6~0[}BPXO@0MBMRD4OSG0DJ.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5400000">
            <a:off x="629995" y="1781350"/>
            <a:ext cx="1981034" cy="1956683"/>
          </a:xfrm>
          <a:prstGeom prst="ellipse">
            <a:avLst/>
          </a:prstGeom>
          <a:noFill/>
          <a:extLst>
            <a:ext uri="{909E8E84-426E-40DD-AFC4-6F175D3DCCD1}">
              <a14:hiddenFill xmlns:a14="http://schemas.microsoft.com/office/drawing/2010/main">
                <a:solidFill>
                  <a:srgbClr val="FFFFFF"/>
                </a:solidFill>
              </a14:hiddenFill>
            </a:ext>
          </a:extLst>
        </p:spPr>
      </p:pic>
      <p:pic>
        <p:nvPicPr>
          <p:cNvPr id="19" name="图片 18"/>
          <p:cNvPicPr/>
          <p:nvPr/>
        </p:nvPicPr>
        <p:blipFill>
          <a:blip r:embed="rId4" cstate="print">
            <a:extLst>
              <a:ext uri="{28A0092B-C50C-407E-A947-70E740481C1C}">
                <a14:useLocalDpi xmlns:a14="http://schemas.microsoft.com/office/drawing/2010/main" val="0"/>
              </a:ext>
            </a:extLst>
          </a:blip>
          <a:stretch>
            <a:fillRect/>
          </a:stretch>
        </p:blipFill>
        <p:spPr>
          <a:xfrm>
            <a:off x="6623260" y="1763164"/>
            <a:ext cx="1896946" cy="1953941"/>
          </a:xfrm>
          <a:prstGeom prst="ellipse">
            <a:avLst/>
          </a:prstGeom>
          <a:noFill/>
          <a:ln w="9525">
            <a:solidFill>
              <a:srgbClr val="4174B1"/>
            </a:solidFill>
            <a:miter lim="800000"/>
            <a:headEnd/>
            <a:tailEnd/>
          </a:ln>
          <a:effectLst>
            <a:outerShdw blurRad="50800" dist="38100" dir="2700000" algn="tl" rotWithShape="0">
              <a:prstClr val="black">
                <a:alpha val="40000"/>
              </a:prstClr>
            </a:outerShdw>
          </a:effectLst>
        </p:spPr>
      </p:pic>
      <p:sp>
        <p:nvSpPr>
          <p:cNvPr id="2" name="TextBox 1"/>
          <p:cNvSpPr txBox="1"/>
          <p:nvPr/>
        </p:nvSpPr>
        <p:spPr>
          <a:xfrm>
            <a:off x="2140746" y="313765"/>
            <a:ext cx="2108269" cy="477054"/>
          </a:xfrm>
          <a:prstGeom prst="rect">
            <a:avLst/>
          </a:prstGeom>
          <a:noFill/>
        </p:spPr>
        <p:txBody>
          <a:bodyPr wrap="none" rtlCol="0">
            <a:spAutoFit/>
          </a:bodyPr>
          <a:lstStyle/>
          <a:p>
            <a:r>
              <a:rPr lang="zh-CN" altLang="en-US" sz="2500" dirty="0" smtClean="0">
                <a:solidFill>
                  <a:schemeClr val="bg1"/>
                </a:solidFill>
              </a:rPr>
              <a:t>任务管理系统</a:t>
            </a:r>
            <a:endParaRPr lang="zh-CN" altLang="en-US" sz="2500" dirty="0">
              <a:solidFill>
                <a:schemeClr val="bg1"/>
              </a:solidFill>
            </a:endParaRPr>
          </a:p>
        </p:txBody>
      </p:sp>
    </p:spTree>
    <p:extLst>
      <p:ext uri="{BB962C8B-B14F-4D97-AF65-F5344CB8AC3E}">
        <p14:creationId xmlns:p14="http://schemas.microsoft.com/office/powerpoint/2010/main" val="111588968"/>
      </p:ext>
    </p:extLst>
  </p:cSld>
  <p:clrMapOvr>
    <a:masterClrMapping/>
  </p:clrMapOvr>
  <p:transition spd="slow" advClick="0" advTm="0">
    <p:push/>
    <p:sndAc>
      <p:stSnd>
        <p:snd r:embed="rId2" name="翻书1.wav"/>
      </p:stSnd>
    </p:sndAc>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1000"/>
                                  </p:stCondLst>
                                  <p:childTnLst>
                                    <p:set>
                                      <p:cBhvr>
                                        <p:cTn id="6" dur="1" fill="hold">
                                          <p:stCondLst>
                                            <p:cond delay="0"/>
                                          </p:stCondLst>
                                        </p:cTn>
                                        <p:tgtEl>
                                          <p:spTgt spid="53"/>
                                        </p:tgtEl>
                                        <p:attrNameLst>
                                          <p:attrName>style.visibility</p:attrName>
                                        </p:attrNameLst>
                                      </p:cBhvr>
                                      <p:to>
                                        <p:strVal val="visible"/>
                                      </p:to>
                                    </p:set>
                                  </p:childTnLst>
                                </p:cTn>
                              </p:par>
                              <p:par>
                                <p:cTn id="7" presetID="1" presetClass="exit" presetSubtype="0" fill="hold" nodeType="withEffect">
                                  <p:stCondLst>
                                    <p:cond delay="1200"/>
                                  </p:stCondLst>
                                  <p:childTnLst>
                                    <p:set>
                                      <p:cBhvr>
                                        <p:cTn id="8" dur="1" fill="hold">
                                          <p:stCondLst>
                                            <p:cond delay="0"/>
                                          </p:stCondLst>
                                        </p:cTn>
                                        <p:tgtEl>
                                          <p:spTgt spid="53"/>
                                        </p:tgtEl>
                                        <p:attrNameLst>
                                          <p:attrName>style.visibility</p:attrName>
                                        </p:attrNameLst>
                                      </p:cBhvr>
                                      <p:to>
                                        <p:strVal val="hidden"/>
                                      </p:to>
                                    </p:set>
                                  </p:childTnLst>
                                </p:cTn>
                              </p:par>
                              <p:par>
                                <p:cTn id="9" presetID="1" presetClass="entr" presetSubtype="0" fill="hold" nodeType="withEffect">
                                  <p:stCondLst>
                                    <p:cond delay="1400"/>
                                  </p:stCondLst>
                                  <p:childTnLst>
                                    <p:set>
                                      <p:cBhvr>
                                        <p:cTn id="10" dur="1" fill="hold">
                                          <p:stCondLst>
                                            <p:cond delay="0"/>
                                          </p:stCondLst>
                                        </p:cTn>
                                        <p:tgtEl>
                                          <p:spTgt spid="53"/>
                                        </p:tgtEl>
                                        <p:attrNameLst>
                                          <p:attrName>style.visibility</p:attrName>
                                        </p:attrNameLst>
                                      </p:cBhvr>
                                      <p:to>
                                        <p:strVal val="visible"/>
                                      </p:to>
                                    </p:set>
                                  </p:childTnLst>
                                </p:cTn>
                              </p:par>
                              <p:par>
                                <p:cTn id="11" presetID="8" presetClass="emph" presetSubtype="0" fill="hold" nodeType="withEffect">
                                  <p:stCondLst>
                                    <p:cond delay="1400"/>
                                  </p:stCondLst>
                                  <p:childTnLst>
                                    <p:animRot by="22800000">
                                      <p:cBhvr>
                                        <p:cTn id="12" dur="10600" fill="hold"/>
                                        <p:tgtEl>
                                          <p:spTgt spid="53"/>
                                        </p:tgtEl>
                                        <p:attrNameLst>
                                          <p:attrName>r</p:attrName>
                                        </p:attrNameLst>
                                      </p:cBhvr>
                                    </p:animRot>
                                  </p:childTnLst>
                                </p:cTn>
                              </p:par>
                              <p:par>
                                <p:cTn id="13" presetID="1" presetClass="entr" presetSubtype="0" fill="hold" nodeType="withEffect">
                                  <p:stCondLst>
                                    <p:cond delay="2000"/>
                                  </p:stCondLst>
                                  <p:childTnLst>
                                    <p:set>
                                      <p:cBhvr>
                                        <p:cTn id="14" dur="1" fill="hold">
                                          <p:stCondLst>
                                            <p:cond delay="0"/>
                                          </p:stCondLst>
                                        </p:cTn>
                                        <p:tgtEl>
                                          <p:spTgt spid="45"/>
                                        </p:tgtEl>
                                        <p:attrNameLst>
                                          <p:attrName>style.visibility</p:attrName>
                                        </p:attrNameLst>
                                      </p:cBhvr>
                                      <p:to>
                                        <p:strVal val="visible"/>
                                      </p:to>
                                    </p:set>
                                  </p:childTnLst>
                                </p:cTn>
                              </p:par>
                              <p:par>
                                <p:cTn id="15" presetID="1" presetClass="exit" presetSubtype="0" fill="hold" nodeType="withEffect">
                                  <p:stCondLst>
                                    <p:cond delay="2250"/>
                                  </p:stCondLst>
                                  <p:childTnLst>
                                    <p:set>
                                      <p:cBhvr>
                                        <p:cTn id="16" dur="1" fill="hold">
                                          <p:stCondLst>
                                            <p:cond delay="0"/>
                                          </p:stCondLst>
                                        </p:cTn>
                                        <p:tgtEl>
                                          <p:spTgt spid="45"/>
                                        </p:tgtEl>
                                        <p:attrNameLst>
                                          <p:attrName>style.visibility</p:attrName>
                                        </p:attrNameLst>
                                      </p:cBhvr>
                                      <p:to>
                                        <p:strVal val="hidden"/>
                                      </p:to>
                                    </p:set>
                                  </p:childTnLst>
                                </p:cTn>
                              </p:par>
                              <p:par>
                                <p:cTn id="17" presetID="1" presetClass="entr" presetSubtype="0" fill="hold" nodeType="withEffect">
                                  <p:stCondLst>
                                    <p:cond delay="2500"/>
                                  </p:stCondLst>
                                  <p:childTnLst>
                                    <p:set>
                                      <p:cBhvr>
                                        <p:cTn id="18" dur="1" fill="hold">
                                          <p:stCondLst>
                                            <p:cond delay="0"/>
                                          </p:stCondLst>
                                        </p:cTn>
                                        <p:tgtEl>
                                          <p:spTgt spid="45"/>
                                        </p:tgtEl>
                                        <p:attrNameLst>
                                          <p:attrName>style.visibility</p:attrName>
                                        </p:attrNameLst>
                                      </p:cBhvr>
                                      <p:to>
                                        <p:strVal val="visible"/>
                                      </p:to>
                                    </p:set>
                                  </p:childTnLst>
                                </p:cTn>
                              </p:par>
                              <p:par>
                                <p:cTn id="19" presetID="1" presetClass="entr" presetSubtype="0" fill="hold" nodeType="withEffect">
                                  <p:stCondLst>
                                    <p:cond delay="1000"/>
                                  </p:stCondLst>
                                  <p:childTnLst>
                                    <p:set>
                                      <p:cBhvr>
                                        <p:cTn id="20" dur="1" fill="hold">
                                          <p:stCondLst>
                                            <p:cond delay="0"/>
                                          </p:stCondLst>
                                        </p:cTn>
                                        <p:tgtEl>
                                          <p:spTgt spid="61"/>
                                        </p:tgtEl>
                                        <p:attrNameLst>
                                          <p:attrName>style.visibility</p:attrName>
                                        </p:attrNameLst>
                                      </p:cBhvr>
                                      <p:to>
                                        <p:strVal val="visible"/>
                                      </p:to>
                                    </p:set>
                                  </p:childTnLst>
                                </p:cTn>
                              </p:par>
                              <p:par>
                                <p:cTn id="21" presetID="1" presetClass="exit" presetSubtype="0" fill="hold" nodeType="withEffect">
                                  <p:stCondLst>
                                    <p:cond delay="1200"/>
                                  </p:stCondLst>
                                  <p:childTnLst>
                                    <p:set>
                                      <p:cBhvr>
                                        <p:cTn id="22" dur="1" fill="hold">
                                          <p:stCondLst>
                                            <p:cond delay="0"/>
                                          </p:stCondLst>
                                        </p:cTn>
                                        <p:tgtEl>
                                          <p:spTgt spid="61"/>
                                        </p:tgtEl>
                                        <p:attrNameLst>
                                          <p:attrName>style.visibility</p:attrName>
                                        </p:attrNameLst>
                                      </p:cBhvr>
                                      <p:to>
                                        <p:strVal val="hidden"/>
                                      </p:to>
                                    </p:set>
                                  </p:childTnLst>
                                </p:cTn>
                              </p:par>
                              <p:par>
                                <p:cTn id="23" presetID="1" presetClass="entr" presetSubtype="0" fill="hold" nodeType="withEffect">
                                  <p:stCondLst>
                                    <p:cond delay="1400"/>
                                  </p:stCondLst>
                                  <p:childTnLst>
                                    <p:set>
                                      <p:cBhvr>
                                        <p:cTn id="24" dur="1" fill="hold">
                                          <p:stCondLst>
                                            <p:cond delay="0"/>
                                          </p:stCondLst>
                                        </p:cTn>
                                        <p:tgtEl>
                                          <p:spTgt spid="61"/>
                                        </p:tgtEl>
                                        <p:attrNameLst>
                                          <p:attrName>style.visibility</p:attrName>
                                        </p:attrNameLst>
                                      </p:cBhvr>
                                      <p:to>
                                        <p:strVal val="visible"/>
                                      </p:to>
                                    </p:set>
                                  </p:childTnLst>
                                </p:cTn>
                              </p:par>
                              <p:par>
                                <p:cTn id="25" presetID="8" presetClass="emph" presetSubtype="0" fill="hold" nodeType="withEffect">
                                  <p:stCondLst>
                                    <p:cond delay="1400"/>
                                  </p:stCondLst>
                                  <p:childTnLst>
                                    <p:animRot by="22800000">
                                      <p:cBhvr>
                                        <p:cTn id="26" dur="10600" fill="hold"/>
                                        <p:tgtEl>
                                          <p:spTgt spid="61"/>
                                        </p:tgtEl>
                                        <p:attrNameLst>
                                          <p:attrName>r</p:attrName>
                                        </p:attrNameLst>
                                      </p:cBhvr>
                                    </p:animRot>
                                  </p:childTnLst>
                                </p:cTn>
                              </p:par>
                              <p:par>
                                <p:cTn id="27" presetID="1" presetClass="entr" presetSubtype="0" fill="hold" nodeType="withEffect">
                                  <p:stCondLst>
                                    <p:cond delay="2000"/>
                                  </p:stCondLst>
                                  <p:childTnLst>
                                    <p:set>
                                      <p:cBhvr>
                                        <p:cTn id="28" dur="1" fill="hold">
                                          <p:stCondLst>
                                            <p:cond delay="0"/>
                                          </p:stCondLst>
                                        </p:cTn>
                                        <p:tgtEl>
                                          <p:spTgt spid="57"/>
                                        </p:tgtEl>
                                        <p:attrNameLst>
                                          <p:attrName>style.visibility</p:attrName>
                                        </p:attrNameLst>
                                      </p:cBhvr>
                                      <p:to>
                                        <p:strVal val="visible"/>
                                      </p:to>
                                    </p:set>
                                  </p:childTnLst>
                                </p:cTn>
                              </p:par>
                              <p:par>
                                <p:cTn id="29" presetID="1" presetClass="exit" presetSubtype="0" fill="hold" nodeType="withEffect">
                                  <p:stCondLst>
                                    <p:cond delay="2250"/>
                                  </p:stCondLst>
                                  <p:childTnLst>
                                    <p:set>
                                      <p:cBhvr>
                                        <p:cTn id="30" dur="1" fill="hold">
                                          <p:stCondLst>
                                            <p:cond delay="0"/>
                                          </p:stCondLst>
                                        </p:cTn>
                                        <p:tgtEl>
                                          <p:spTgt spid="57"/>
                                        </p:tgtEl>
                                        <p:attrNameLst>
                                          <p:attrName>style.visibility</p:attrName>
                                        </p:attrNameLst>
                                      </p:cBhvr>
                                      <p:to>
                                        <p:strVal val="hidden"/>
                                      </p:to>
                                    </p:set>
                                  </p:childTnLst>
                                </p:cTn>
                              </p:par>
                              <p:par>
                                <p:cTn id="31" presetID="1" presetClass="entr" presetSubtype="0" fill="hold" nodeType="withEffect">
                                  <p:stCondLst>
                                    <p:cond delay="2500"/>
                                  </p:stCondLst>
                                  <p:childTnLst>
                                    <p:set>
                                      <p:cBhvr>
                                        <p:cTn id="32"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文本框 74"/>
          <p:cNvSpPr txBox="1"/>
          <p:nvPr/>
        </p:nvSpPr>
        <p:spPr>
          <a:xfrm>
            <a:off x="2116550" y="126669"/>
            <a:ext cx="2236510" cy="707886"/>
          </a:xfrm>
          <a:prstGeom prst="rect">
            <a:avLst/>
          </a:prstGeom>
          <a:noFill/>
          <a:effectLst>
            <a:glow rad="63500">
              <a:schemeClr val="accent5">
                <a:satMod val="175000"/>
                <a:alpha val="40000"/>
              </a:schemeClr>
            </a:glow>
          </a:effectLst>
        </p:spPr>
        <p:txBody>
          <a:bodyPr wrap="none" rtlCol="0">
            <a:spAutoFit/>
          </a:bodyPr>
          <a:lstStyle/>
          <a:p>
            <a:pPr algn="ctr"/>
            <a:r>
              <a:rPr lang="zh-CN" altLang="en-US" sz="4000" dirty="0">
                <a:solidFill>
                  <a:srgbClr val="00B0F0"/>
                </a:solidFill>
                <a:effectLst>
                  <a:glow rad="139700">
                    <a:schemeClr val="accent5">
                      <a:satMod val="175000"/>
                      <a:alpha val="40000"/>
                    </a:schemeClr>
                  </a:glow>
                </a:effectLst>
                <a:latin typeface="微软雅黑" panose="020B0503020204020204" pitchFamily="34" charset="-122"/>
                <a:ea typeface="微软雅黑" panose="020B0503020204020204" pitchFamily="34" charset="-122"/>
              </a:rPr>
              <a:t>成果展示</a:t>
            </a:r>
          </a:p>
        </p:txBody>
      </p:sp>
      <p:sp>
        <p:nvSpPr>
          <p:cNvPr id="4" name="椭圆 3"/>
          <p:cNvSpPr/>
          <p:nvPr/>
        </p:nvSpPr>
        <p:spPr>
          <a:xfrm>
            <a:off x="4431030" y="2183159"/>
            <a:ext cx="3329940" cy="3329940"/>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组合 7"/>
          <p:cNvGrpSpPr/>
          <p:nvPr/>
        </p:nvGrpSpPr>
        <p:grpSpPr>
          <a:xfrm>
            <a:off x="4335780" y="2087909"/>
            <a:ext cx="3520440" cy="3520440"/>
            <a:chOff x="4335780" y="1668780"/>
            <a:chExt cx="3520440" cy="3520440"/>
          </a:xfrm>
        </p:grpSpPr>
        <p:sp>
          <p:nvSpPr>
            <p:cNvPr id="52" name="空心弧 51"/>
            <p:cNvSpPr/>
            <p:nvPr/>
          </p:nvSpPr>
          <p:spPr>
            <a:xfrm rot="10800000">
              <a:off x="4335780" y="1668780"/>
              <a:ext cx="3520440" cy="3520440"/>
            </a:xfrm>
            <a:prstGeom prst="blockArc">
              <a:avLst>
                <a:gd name="adj1" fmla="val 14875926"/>
                <a:gd name="adj2" fmla="val 19646451"/>
                <a:gd name="adj3" fmla="val 1334"/>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 name="空心弧 4"/>
            <p:cNvSpPr/>
            <p:nvPr/>
          </p:nvSpPr>
          <p:spPr>
            <a:xfrm>
              <a:off x="4335780" y="1668780"/>
              <a:ext cx="3520440" cy="3520440"/>
            </a:xfrm>
            <a:prstGeom prst="blockArc">
              <a:avLst>
                <a:gd name="adj1" fmla="val 14875926"/>
                <a:gd name="adj2" fmla="val 19646451"/>
                <a:gd name="adj3" fmla="val 1334"/>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11" name="组合 10"/>
          <p:cNvGrpSpPr/>
          <p:nvPr/>
        </p:nvGrpSpPr>
        <p:grpSpPr>
          <a:xfrm>
            <a:off x="4511040" y="2263169"/>
            <a:ext cx="3169920" cy="3169920"/>
            <a:chOff x="4511040" y="1844040"/>
            <a:chExt cx="3169920" cy="3169920"/>
          </a:xfrm>
        </p:grpSpPr>
        <p:sp>
          <p:nvSpPr>
            <p:cNvPr id="54" name="空心弧 53"/>
            <p:cNvSpPr/>
            <p:nvPr/>
          </p:nvSpPr>
          <p:spPr>
            <a:xfrm rot="10800000">
              <a:off x="4511040" y="1844040"/>
              <a:ext cx="3169920" cy="3169920"/>
            </a:xfrm>
            <a:prstGeom prst="blockArc">
              <a:avLst>
                <a:gd name="adj1" fmla="val 856866"/>
                <a:gd name="adj2" fmla="val 16182811"/>
                <a:gd name="adj3" fmla="val 1922"/>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9" name="空心弧 8"/>
            <p:cNvSpPr/>
            <p:nvPr/>
          </p:nvSpPr>
          <p:spPr>
            <a:xfrm>
              <a:off x="4511040" y="1844040"/>
              <a:ext cx="3169920" cy="3169920"/>
            </a:xfrm>
            <a:prstGeom prst="blockArc">
              <a:avLst>
                <a:gd name="adj1" fmla="val 856866"/>
                <a:gd name="adj2" fmla="val 16182811"/>
                <a:gd name="adj3" fmla="val 192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16" name="组合 15"/>
          <p:cNvGrpSpPr/>
          <p:nvPr/>
        </p:nvGrpSpPr>
        <p:grpSpPr>
          <a:xfrm>
            <a:off x="4624031" y="2376160"/>
            <a:ext cx="2943939" cy="2943939"/>
            <a:chOff x="4624031" y="1957031"/>
            <a:chExt cx="2943939" cy="2943939"/>
          </a:xfrm>
        </p:grpSpPr>
        <p:sp>
          <p:nvSpPr>
            <p:cNvPr id="59" name="空心弧 58"/>
            <p:cNvSpPr/>
            <p:nvPr/>
          </p:nvSpPr>
          <p:spPr>
            <a:xfrm rot="10800000">
              <a:off x="4624031" y="1957031"/>
              <a:ext cx="2943939" cy="2943939"/>
            </a:xfrm>
            <a:prstGeom prst="blockArc">
              <a:avLst>
                <a:gd name="adj1" fmla="val 5932538"/>
                <a:gd name="adj2" fmla="val 7043320"/>
                <a:gd name="adj3" fmla="val 3066"/>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2" name="空心弧 11"/>
            <p:cNvSpPr/>
            <p:nvPr/>
          </p:nvSpPr>
          <p:spPr>
            <a:xfrm>
              <a:off x="4624031" y="1957031"/>
              <a:ext cx="2943939" cy="2943939"/>
            </a:xfrm>
            <a:prstGeom prst="blockArc">
              <a:avLst>
                <a:gd name="adj1" fmla="val 5932538"/>
                <a:gd name="adj2" fmla="val 7043320"/>
                <a:gd name="adj3" fmla="val 3066"/>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18" name="组合 17"/>
          <p:cNvGrpSpPr/>
          <p:nvPr/>
        </p:nvGrpSpPr>
        <p:grpSpPr>
          <a:xfrm>
            <a:off x="4291965" y="2044094"/>
            <a:ext cx="3608070" cy="3608070"/>
            <a:chOff x="4291965" y="1624965"/>
            <a:chExt cx="3608070" cy="3608070"/>
          </a:xfrm>
        </p:grpSpPr>
        <p:sp>
          <p:nvSpPr>
            <p:cNvPr id="17" name="空心弧 16"/>
            <p:cNvSpPr/>
            <p:nvPr/>
          </p:nvSpPr>
          <p:spPr>
            <a:xfrm>
              <a:off x="4291965" y="1624965"/>
              <a:ext cx="3608070" cy="3608070"/>
            </a:xfrm>
            <a:prstGeom prst="blockArc">
              <a:avLst>
                <a:gd name="adj1" fmla="val 193666"/>
                <a:gd name="adj2" fmla="val 1210021"/>
                <a:gd name="adj3" fmla="val 2218"/>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0" name="空心弧 59"/>
            <p:cNvSpPr/>
            <p:nvPr/>
          </p:nvSpPr>
          <p:spPr>
            <a:xfrm rot="10800000">
              <a:off x="4291965" y="1624965"/>
              <a:ext cx="3608070" cy="3608070"/>
            </a:xfrm>
            <a:prstGeom prst="blockArc">
              <a:avLst>
                <a:gd name="adj1" fmla="val 193666"/>
                <a:gd name="adj2" fmla="val 1210021"/>
                <a:gd name="adj3" fmla="val 2218"/>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183" name="任意多边形 182"/>
          <p:cNvSpPr/>
          <p:nvPr/>
        </p:nvSpPr>
        <p:spPr>
          <a:xfrm>
            <a:off x="4185613" y="1937742"/>
            <a:ext cx="3820775" cy="3820775"/>
          </a:xfrm>
          <a:custGeom>
            <a:avLst/>
            <a:gdLst>
              <a:gd name="connsiteX0" fmla="*/ 1910387 w 3820775"/>
              <a:gd name="connsiteY0" fmla="*/ 3758267 h 3820775"/>
              <a:gd name="connsiteX1" fmla="*/ 1928675 w 3820775"/>
              <a:gd name="connsiteY1" fmla="*/ 3758267 h 3820775"/>
              <a:gd name="connsiteX2" fmla="*/ 1928675 w 3820775"/>
              <a:gd name="connsiteY2" fmla="*/ 3820775 h 3820775"/>
              <a:gd name="connsiteX3" fmla="*/ 1910387 w 3820775"/>
              <a:gd name="connsiteY3" fmla="*/ 3820775 h 3820775"/>
              <a:gd name="connsiteX4" fmla="*/ 2145674 w 3820775"/>
              <a:gd name="connsiteY4" fmla="*/ 3743203 h 3820775"/>
              <a:gd name="connsiteX5" fmla="*/ 2153325 w 3820775"/>
              <a:gd name="connsiteY5" fmla="*/ 3805241 h 3820775"/>
              <a:gd name="connsiteX6" fmla="*/ 2135174 w 3820775"/>
              <a:gd name="connsiteY6" fmla="*/ 3807479 h 3820775"/>
              <a:gd name="connsiteX7" fmla="*/ 2127524 w 3820775"/>
              <a:gd name="connsiteY7" fmla="*/ 3745441 h 3820775"/>
              <a:gd name="connsiteX8" fmla="*/ 1654180 w 3820775"/>
              <a:gd name="connsiteY8" fmla="*/ 3740413 h 3820775"/>
              <a:gd name="connsiteX9" fmla="*/ 1672292 w 3820775"/>
              <a:gd name="connsiteY9" fmla="*/ 3742949 h 3820775"/>
              <a:gd name="connsiteX10" fmla="*/ 1663625 w 3820775"/>
              <a:gd name="connsiteY10" fmla="*/ 3804853 h 3820775"/>
              <a:gd name="connsiteX11" fmla="*/ 1645514 w 3820775"/>
              <a:gd name="connsiteY11" fmla="*/ 3802318 h 3820775"/>
              <a:gd name="connsiteX12" fmla="*/ 1432115 w 3820775"/>
              <a:gd name="connsiteY12" fmla="*/ 3695287 h 3820775"/>
              <a:gd name="connsiteX13" fmla="*/ 1449780 w 3820775"/>
              <a:gd name="connsiteY13" fmla="*/ 3700020 h 3820775"/>
              <a:gd name="connsiteX14" fmla="*/ 1433602 w 3820775"/>
              <a:gd name="connsiteY14" fmla="*/ 3760398 h 3820775"/>
              <a:gd name="connsiteX15" fmla="*/ 1415937 w 3820775"/>
              <a:gd name="connsiteY15" fmla="*/ 3755665 h 3820775"/>
              <a:gd name="connsiteX16" fmla="*/ 2397523 w 3820775"/>
              <a:gd name="connsiteY16" fmla="*/ 3692887 h 3820775"/>
              <a:gd name="connsiteX17" fmla="*/ 2413701 w 3820775"/>
              <a:gd name="connsiteY17" fmla="*/ 3753265 h 3820775"/>
              <a:gd name="connsiteX18" fmla="*/ 2396036 w 3820775"/>
              <a:gd name="connsiteY18" fmla="*/ 3757998 h 3820775"/>
              <a:gd name="connsiteX19" fmla="*/ 2379858 w 3820775"/>
              <a:gd name="connsiteY19" fmla="*/ 3697620 h 3820775"/>
              <a:gd name="connsiteX20" fmla="*/ 2612035 w 3820775"/>
              <a:gd name="connsiteY20" fmla="*/ 3619854 h 3820775"/>
              <a:gd name="connsiteX21" fmla="*/ 2635482 w 3820775"/>
              <a:gd name="connsiteY21" fmla="*/ 3677798 h 3820775"/>
              <a:gd name="connsiteX22" fmla="*/ 2618529 w 3820775"/>
              <a:gd name="connsiteY22" fmla="*/ 3684658 h 3820775"/>
              <a:gd name="connsiteX23" fmla="*/ 2595083 w 3820775"/>
              <a:gd name="connsiteY23" fmla="*/ 3626714 h 3820775"/>
              <a:gd name="connsiteX24" fmla="*/ 1189260 w 3820775"/>
              <a:gd name="connsiteY24" fmla="*/ 3611730 h 3820775"/>
              <a:gd name="connsiteX25" fmla="*/ 1206098 w 3820775"/>
              <a:gd name="connsiteY25" fmla="*/ 3618867 h 3820775"/>
              <a:gd name="connsiteX26" fmla="*/ 1181705 w 3820775"/>
              <a:gd name="connsiteY26" fmla="*/ 3676419 h 3820775"/>
              <a:gd name="connsiteX27" fmla="*/ 1164867 w 3820775"/>
              <a:gd name="connsiteY27" fmla="*/ 3669282 h 3820775"/>
              <a:gd name="connsiteX28" fmla="*/ 986440 w 3820775"/>
              <a:gd name="connsiteY28" fmla="*/ 3510681 h 3820775"/>
              <a:gd name="connsiteX29" fmla="*/ 1002278 w 3820775"/>
              <a:gd name="connsiteY29" fmla="*/ 3519825 h 3820775"/>
              <a:gd name="connsiteX30" fmla="*/ 971024 w 3820775"/>
              <a:gd name="connsiteY30" fmla="*/ 3573959 h 3820775"/>
              <a:gd name="connsiteX31" fmla="*/ 955186 w 3820775"/>
              <a:gd name="connsiteY31" fmla="*/ 3564815 h 3820775"/>
              <a:gd name="connsiteX32" fmla="*/ 2842276 w 3820775"/>
              <a:gd name="connsiteY32" fmla="*/ 3506069 h 3820775"/>
              <a:gd name="connsiteX33" fmla="*/ 2873530 w 3820775"/>
              <a:gd name="connsiteY33" fmla="*/ 3560203 h 3820775"/>
              <a:gd name="connsiteX34" fmla="*/ 2857692 w 3820775"/>
              <a:gd name="connsiteY34" fmla="*/ 3569347 h 3820775"/>
              <a:gd name="connsiteX35" fmla="*/ 2826438 w 3820775"/>
              <a:gd name="connsiteY35" fmla="*/ 3515213 h 3820775"/>
              <a:gd name="connsiteX36" fmla="*/ 3030577 w 3820775"/>
              <a:gd name="connsiteY36" fmla="*/ 3380020 h 3820775"/>
              <a:gd name="connsiteX37" fmla="*/ 3068221 w 3820775"/>
              <a:gd name="connsiteY37" fmla="*/ 3429921 h 3820775"/>
              <a:gd name="connsiteX38" fmla="*/ 3053622 w 3820775"/>
              <a:gd name="connsiteY38" fmla="*/ 3440935 h 3820775"/>
              <a:gd name="connsiteX39" fmla="*/ 3015977 w 3820775"/>
              <a:gd name="connsiteY39" fmla="*/ 3391034 h 3820775"/>
              <a:gd name="connsiteX40" fmla="*/ 773483 w 3820775"/>
              <a:gd name="connsiteY40" fmla="*/ 3367116 h 3820775"/>
              <a:gd name="connsiteX41" fmla="*/ 787900 w 3820775"/>
              <a:gd name="connsiteY41" fmla="*/ 3378367 h 3820775"/>
              <a:gd name="connsiteX42" fmla="*/ 749442 w 3820775"/>
              <a:gd name="connsiteY42" fmla="*/ 3427645 h 3820775"/>
              <a:gd name="connsiteX43" fmla="*/ 735025 w 3820775"/>
              <a:gd name="connsiteY43" fmla="*/ 3416393 h 3820775"/>
              <a:gd name="connsiteX44" fmla="*/ 603740 w 3820775"/>
              <a:gd name="connsiteY44" fmla="*/ 3217008 h 3820775"/>
              <a:gd name="connsiteX45" fmla="*/ 616671 w 3820775"/>
              <a:gd name="connsiteY45" fmla="*/ 3229939 h 3820775"/>
              <a:gd name="connsiteX46" fmla="*/ 572472 w 3820775"/>
              <a:gd name="connsiteY46" fmla="*/ 3274139 h 3820775"/>
              <a:gd name="connsiteX47" fmla="*/ 559540 w 3820775"/>
              <a:gd name="connsiteY47" fmla="*/ 3261207 h 3820775"/>
              <a:gd name="connsiteX48" fmla="*/ 3223522 w 3820775"/>
              <a:gd name="connsiteY48" fmla="*/ 3210522 h 3820775"/>
              <a:gd name="connsiteX49" fmla="*/ 3267722 w 3820775"/>
              <a:gd name="connsiteY49" fmla="*/ 3254721 h 3820775"/>
              <a:gd name="connsiteX50" fmla="*/ 3254790 w 3820775"/>
              <a:gd name="connsiteY50" fmla="*/ 3267653 h 3820775"/>
              <a:gd name="connsiteX51" fmla="*/ 3210591 w 3820775"/>
              <a:gd name="connsiteY51" fmla="*/ 3223453 h 3820775"/>
              <a:gd name="connsiteX52" fmla="*/ 3372775 w 3820775"/>
              <a:gd name="connsiteY52" fmla="*/ 3040027 h 3820775"/>
              <a:gd name="connsiteX53" fmla="*/ 3422053 w 3820775"/>
              <a:gd name="connsiteY53" fmla="*/ 3078485 h 3820775"/>
              <a:gd name="connsiteX54" fmla="*/ 3410801 w 3820775"/>
              <a:gd name="connsiteY54" fmla="*/ 3092902 h 3820775"/>
              <a:gd name="connsiteX55" fmla="*/ 3361524 w 3820775"/>
              <a:gd name="connsiteY55" fmla="*/ 3054444 h 3820775"/>
              <a:gd name="connsiteX56" fmla="*/ 435196 w 3820775"/>
              <a:gd name="connsiteY56" fmla="*/ 3023216 h 3820775"/>
              <a:gd name="connsiteX57" fmla="*/ 446210 w 3820775"/>
              <a:gd name="connsiteY57" fmla="*/ 3037816 h 3820775"/>
              <a:gd name="connsiteX58" fmla="*/ 396309 w 3820775"/>
              <a:gd name="connsiteY58" fmla="*/ 3075460 h 3820775"/>
              <a:gd name="connsiteX59" fmla="*/ 385295 w 3820775"/>
              <a:gd name="connsiteY59" fmla="*/ 3060861 h 3820775"/>
              <a:gd name="connsiteX60" fmla="*/ 310082 w 3820775"/>
              <a:gd name="connsiteY60" fmla="*/ 2834284 h 3820775"/>
              <a:gd name="connsiteX61" fmla="*/ 319226 w 3820775"/>
              <a:gd name="connsiteY61" fmla="*/ 2850122 h 3820775"/>
              <a:gd name="connsiteX62" fmla="*/ 265092 w 3820775"/>
              <a:gd name="connsiteY62" fmla="*/ 2881376 h 3820775"/>
              <a:gd name="connsiteX63" fmla="*/ 255948 w 3820775"/>
              <a:gd name="connsiteY63" fmla="*/ 2865538 h 3820775"/>
              <a:gd name="connsiteX64" fmla="*/ 3515276 w 3820775"/>
              <a:gd name="connsiteY64" fmla="*/ 2826366 h 3820775"/>
              <a:gd name="connsiteX65" fmla="*/ 3569410 w 3820775"/>
              <a:gd name="connsiteY65" fmla="*/ 2857620 h 3820775"/>
              <a:gd name="connsiteX66" fmla="*/ 3560266 w 3820775"/>
              <a:gd name="connsiteY66" fmla="*/ 2873458 h 3820775"/>
              <a:gd name="connsiteX67" fmla="*/ 3506132 w 3820775"/>
              <a:gd name="connsiteY67" fmla="*/ 2842204 h 3820775"/>
              <a:gd name="connsiteX68" fmla="*/ 3615327 w 3820775"/>
              <a:gd name="connsiteY68" fmla="*/ 2623040 h 3820775"/>
              <a:gd name="connsiteX69" fmla="*/ 3672879 w 3820775"/>
              <a:gd name="connsiteY69" fmla="*/ 2647434 h 3820775"/>
              <a:gd name="connsiteX70" fmla="*/ 3665742 w 3820775"/>
              <a:gd name="connsiteY70" fmla="*/ 2664272 h 3820775"/>
              <a:gd name="connsiteX71" fmla="*/ 3608190 w 3820775"/>
              <a:gd name="connsiteY71" fmla="*/ 2639878 h 3820775"/>
              <a:gd name="connsiteX72" fmla="*/ 197438 w 3820775"/>
              <a:gd name="connsiteY72" fmla="*/ 2603475 h 3820775"/>
              <a:gd name="connsiteX73" fmla="*/ 204298 w 3820775"/>
              <a:gd name="connsiteY73" fmla="*/ 2620428 h 3820775"/>
              <a:gd name="connsiteX74" fmla="*/ 146354 w 3820775"/>
              <a:gd name="connsiteY74" fmla="*/ 2643875 h 3820775"/>
              <a:gd name="connsiteX75" fmla="*/ 139494 w 3820775"/>
              <a:gd name="connsiteY75" fmla="*/ 2626922 h 3820775"/>
              <a:gd name="connsiteX76" fmla="*/ 125479 w 3820775"/>
              <a:gd name="connsiteY76" fmla="*/ 2388613 h 3820775"/>
              <a:gd name="connsiteX77" fmla="*/ 130212 w 3820775"/>
              <a:gd name="connsiteY77" fmla="*/ 2406277 h 3820775"/>
              <a:gd name="connsiteX78" fmla="*/ 69834 w 3820775"/>
              <a:gd name="connsiteY78" fmla="*/ 2422456 h 3820775"/>
              <a:gd name="connsiteX79" fmla="*/ 65101 w 3820775"/>
              <a:gd name="connsiteY79" fmla="*/ 2404791 h 3820775"/>
              <a:gd name="connsiteX80" fmla="*/ 3697672 w 3820775"/>
              <a:gd name="connsiteY80" fmla="*/ 2379778 h 3820775"/>
              <a:gd name="connsiteX81" fmla="*/ 3758050 w 3820775"/>
              <a:gd name="connsiteY81" fmla="*/ 2395956 h 3820775"/>
              <a:gd name="connsiteX82" fmla="*/ 3753317 w 3820775"/>
              <a:gd name="connsiteY82" fmla="*/ 2413621 h 3820775"/>
              <a:gd name="connsiteX83" fmla="*/ 3692939 w 3820775"/>
              <a:gd name="connsiteY83" fmla="*/ 2397442 h 3820775"/>
              <a:gd name="connsiteX84" fmla="*/ 3741688 w 3820775"/>
              <a:gd name="connsiteY84" fmla="*/ 2157500 h 3820775"/>
              <a:gd name="connsiteX85" fmla="*/ 3803592 w 3820775"/>
              <a:gd name="connsiteY85" fmla="*/ 2166167 h 3820775"/>
              <a:gd name="connsiteX86" fmla="*/ 3801057 w 3820775"/>
              <a:gd name="connsiteY86" fmla="*/ 2184278 h 3820775"/>
              <a:gd name="connsiteX87" fmla="*/ 3739152 w 3820775"/>
              <a:gd name="connsiteY87" fmla="*/ 2175612 h 3820775"/>
              <a:gd name="connsiteX88" fmla="*/ 76412 w 3820775"/>
              <a:gd name="connsiteY88" fmla="*/ 2136514 h 3820775"/>
              <a:gd name="connsiteX89" fmla="*/ 78650 w 3820775"/>
              <a:gd name="connsiteY89" fmla="*/ 2154664 h 3820775"/>
              <a:gd name="connsiteX90" fmla="*/ 16612 w 3820775"/>
              <a:gd name="connsiteY90" fmla="*/ 2162315 h 3820775"/>
              <a:gd name="connsiteX91" fmla="*/ 14374 w 3820775"/>
              <a:gd name="connsiteY91" fmla="*/ 2144164 h 3820775"/>
              <a:gd name="connsiteX92" fmla="*/ 3758267 w 3820775"/>
              <a:gd name="connsiteY92" fmla="*/ 1901215 h 3820775"/>
              <a:gd name="connsiteX93" fmla="*/ 3820775 w 3820775"/>
              <a:gd name="connsiteY93" fmla="*/ 1901215 h 3820775"/>
              <a:gd name="connsiteX94" fmla="*/ 3820775 w 3820775"/>
              <a:gd name="connsiteY94" fmla="*/ 1919503 h 3820775"/>
              <a:gd name="connsiteX95" fmla="*/ 3758267 w 3820775"/>
              <a:gd name="connsiteY95" fmla="*/ 1919503 h 3820775"/>
              <a:gd name="connsiteX96" fmla="*/ 0 w 3820775"/>
              <a:gd name="connsiteY96" fmla="*/ 1901215 h 3820775"/>
              <a:gd name="connsiteX97" fmla="*/ 62508 w 3820775"/>
              <a:gd name="connsiteY97" fmla="*/ 1901215 h 3820775"/>
              <a:gd name="connsiteX98" fmla="*/ 62508 w 3820775"/>
              <a:gd name="connsiteY98" fmla="*/ 1919503 h 3820775"/>
              <a:gd name="connsiteX99" fmla="*/ 0 w 3820775"/>
              <a:gd name="connsiteY99" fmla="*/ 1919503 h 3820775"/>
              <a:gd name="connsiteX100" fmla="*/ 3806422 w 3820775"/>
              <a:gd name="connsiteY100" fmla="*/ 1676517 h 3820775"/>
              <a:gd name="connsiteX101" fmla="*/ 3808660 w 3820775"/>
              <a:gd name="connsiteY101" fmla="*/ 1694667 h 3820775"/>
              <a:gd name="connsiteX102" fmla="*/ 3746622 w 3820775"/>
              <a:gd name="connsiteY102" fmla="*/ 1702318 h 3820775"/>
              <a:gd name="connsiteX103" fmla="*/ 3744384 w 3820775"/>
              <a:gd name="connsiteY103" fmla="*/ 1684167 h 3820775"/>
              <a:gd name="connsiteX104" fmla="*/ 19719 w 3820775"/>
              <a:gd name="connsiteY104" fmla="*/ 1636425 h 3820775"/>
              <a:gd name="connsiteX105" fmla="*/ 81624 w 3820775"/>
              <a:gd name="connsiteY105" fmla="*/ 1645092 h 3820775"/>
              <a:gd name="connsiteX106" fmla="*/ 79088 w 3820775"/>
              <a:gd name="connsiteY106" fmla="*/ 1663203 h 3820775"/>
              <a:gd name="connsiteX107" fmla="*/ 17184 w 3820775"/>
              <a:gd name="connsiteY107" fmla="*/ 1654537 h 3820775"/>
              <a:gd name="connsiteX108" fmla="*/ 3755688 w 3820775"/>
              <a:gd name="connsiteY108" fmla="*/ 1415902 h 3820775"/>
              <a:gd name="connsiteX109" fmla="*/ 3760421 w 3820775"/>
              <a:gd name="connsiteY109" fmla="*/ 1433566 h 3820775"/>
              <a:gd name="connsiteX110" fmla="*/ 3700043 w 3820775"/>
              <a:gd name="connsiteY110" fmla="*/ 1449745 h 3820775"/>
              <a:gd name="connsiteX111" fmla="*/ 3695310 w 3820775"/>
              <a:gd name="connsiteY111" fmla="*/ 1432080 h 3820775"/>
              <a:gd name="connsiteX112" fmla="*/ 67463 w 3820775"/>
              <a:gd name="connsiteY112" fmla="*/ 1407067 h 3820775"/>
              <a:gd name="connsiteX113" fmla="*/ 127841 w 3820775"/>
              <a:gd name="connsiteY113" fmla="*/ 1423245 h 3820775"/>
              <a:gd name="connsiteX114" fmla="*/ 123108 w 3820775"/>
              <a:gd name="connsiteY114" fmla="*/ 1440910 h 3820775"/>
              <a:gd name="connsiteX115" fmla="*/ 62730 w 3820775"/>
              <a:gd name="connsiteY115" fmla="*/ 1424731 h 3820775"/>
              <a:gd name="connsiteX116" fmla="*/ 3681296 w 3820775"/>
              <a:gd name="connsiteY116" fmla="*/ 1193754 h 3820775"/>
              <a:gd name="connsiteX117" fmla="*/ 3688156 w 3820775"/>
              <a:gd name="connsiteY117" fmla="*/ 1210707 h 3820775"/>
              <a:gd name="connsiteX118" fmla="*/ 3630212 w 3820775"/>
              <a:gd name="connsiteY118" fmla="*/ 1234154 h 3820775"/>
              <a:gd name="connsiteX119" fmla="*/ 3623352 w 3820775"/>
              <a:gd name="connsiteY119" fmla="*/ 1217201 h 3820775"/>
              <a:gd name="connsiteX120" fmla="*/ 155044 w 3820775"/>
              <a:gd name="connsiteY120" fmla="*/ 1156403 h 3820775"/>
              <a:gd name="connsiteX121" fmla="*/ 212596 w 3820775"/>
              <a:gd name="connsiteY121" fmla="*/ 1180797 h 3820775"/>
              <a:gd name="connsiteX122" fmla="*/ 205459 w 3820775"/>
              <a:gd name="connsiteY122" fmla="*/ 1197635 h 3820775"/>
              <a:gd name="connsiteX123" fmla="*/ 147907 w 3820775"/>
              <a:gd name="connsiteY123" fmla="*/ 1173241 h 3820775"/>
              <a:gd name="connsiteX124" fmla="*/ 3564836 w 3820775"/>
              <a:gd name="connsiteY124" fmla="*/ 955151 h 3820775"/>
              <a:gd name="connsiteX125" fmla="*/ 3573980 w 3820775"/>
              <a:gd name="connsiteY125" fmla="*/ 970989 h 3820775"/>
              <a:gd name="connsiteX126" fmla="*/ 3519846 w 3820775"/>
              <a:gd name="connsiteY126" fmla="*/ 1002243 h 3820775"/>
              <a:gd name="connsiteX127" fmla="*/ 3510702 w 3820775"/>
              <a:gd name="connsiteY127" fmla="*/ 986405 h 3820775"/>
              <a:gd name="connsiteX128" fmla="*/ 260522 w 3820775"/>
              <a:gd name="connsiteY128" fmla="*/ 947233 h 3820775"/>
              <a:gd name="connsiteX129" fmla="*/ 314656 w 3820775"/>
              <a:gd name="connsiteY129" fmla="*/ 978487 h 3820775"/>
              <a:gd name="connsiteX130" fmla="*/ 305512 w 3820775"/>
              <a:gd name="connsiteY130" fmla="*/ 994325 h 3820775"/>
              <a:gd name="connsiteX131" fmla="*/ 251378 w 3820775"/>
              <a:gd name="connsiteY131" fmla="*/ 963071 h 3820775"/>
              <a:gd name="connsiteX132" fmla="*/ 3435483 w 3820775"/>
              <a:gd name="connsiteY132" fmla="*/ 759843 h 3820775"/>
              <a:gd name="connsiteX133" fmla="*/ 3446497 w 3820775"/>
              <a:gd name="connsiteY133" fmla="*/ 774443 h 3820775"/>
              <a:gd name="connsiteX134" fmla="*/ 3396596 w 3820775"/>
              <a:gd name="connsiteY134" fmla="*/ 812087 h 3820775"/>
              <a:gd name="connsiteX135" fmla="*/ 3385582 w 3820775"/>
              <a:gd name="connsiteY135" fmla="*/ 797488 h 3820775"/>
              <a:gd name="connsiteX136" fmla="*/ 409993 w 3820775"/>
              <a:gd name="connsiteY136" fmla="*/ 727778 h 3820775"/>
              <a:gd name="connsiteX137" fmla="*/ 459270 w 3820775"/>
              <a:gd name="connsiteY137" fmla="*/ 766235 h 3820775"/>
              <a:gd name="connsiteX138" fmla="*/ 448019 w 3820775"/>
              <a:gd name="connsiteY138" fmla="*/ 780652 h 3820775"/>
              <a:gd name="connsiteX139" fmla="*/ 398741 w 3820775"/>
              <a:gd name="connsiteY139" fmla="*/ 742195 h 3820775"/>
              <a:gd name="connsiteX140" fmla="*/ 3261236 w 3820775"/>
              <a:gd name="connsiteY140" fmla="*/ 559510 h 3820775"/>
              <a:gd name="connsiteX141" fmla="*/ 3274168 w 3820775"/>
              <a:gd name="connsiteY141" fmla="*/ 572442 h 3820775"/>
              <a:gd name="connsiteX142" fmla="*/ 3229968 w 3820775"/>
              <a:gd name="connsiteY142" fmla="*/ 616642 h 3820775"/>
              <a:gd name="connsiteX143" fmla="*/ 3217037 w 3820775"/>
              <a:gd name="connsiteY143" fmla="*/ 603710 h 3820775"/>
              <a:gd name="connsiteX144" fmla="*/ 566026 w 3820775"/>
              <a:gd name="connsiteY144" fmla="*/ 553024 h 3820775"/>
              <a:gd name="connsiteX145" fmla="*/ 610225 w 3820775"/>
              <a:gd name="connsiteY145" fmla="*/ 597224 h 3820775"/>
              <a:gd name="connsiteX146" fmla="*/ 597294 w 3820775"/>
              <a:gd name="connsiteY146" fmla="*/ 610156 h 3820775"/>
              <a:gd name="connsiteX147" fmla="*/ 553094 w 3820775"/>
              <a:gd name="connsiteY147" fmla="*/ 565956 h 3820775"/>
              <a:gd name="connsiteX148" fmla="*/ 3085732 w 3820775"/>
              <a:gd name="connsiteY148" fmla="*/ 404333 h 3820775"/>
              <a:gd name="connsiteX149" fmla="*/ 3100149 w 3820775"/>
              <a:gd name="connsiteY149" fmla="*/ 415584 h 3820775"/>
              <a:gd name="connsiteX150" fmla="*/ 3061691 w 3820775"/>
              <a:gd name="connsiteY150" fmla="*/ 464862 h 3820775"/>
              <a:gd name="connsiteX151" fmla="*/ 3047274 w 3820775"/>
              <a:gd name="connsiteY151" fmla="*/ 453610 h 3820775"/>
              <a:gd name="connsiteX152" fmla="*/ 767202 w 3820775"/>
              <a:gd name="connsiteY152" fmla="*/ 379735 h 3820775"/>
              <a:gd name="connsiteX153" fmla="*/ 804847 w 3820775"/>
              <a:gd name="connsiteY153" fmla="*/ 429636 h 3820775"/>
              <a:gd name="connsiteX154" fmla="*/ 790247 w 3820775"/>
              <a:gd name="connsiteY154" fmla="*/ 440650 h 3820775"/>
              <a:gd name="connsiteX155" fmla="*/ 752603 w 3820775"/>
              <a:gd name="connsiteY155" fmla="*/ 390748 h 3820775"/>
              <a:gd name="connsiteX156" fmla="*/ 2865574 w 3820775"/>
              <a:gd name="connsiteY156" fmla="*/ 255926 h 3820775"/>
              <a:gd name="connsiteX157" fmla="*/ 2881412 w 3820775"/>
              <a:gd name="connsiteY157" fmla="*/ 265070 h 3820775"/>
              <a:gd name="connsiteX158" fmla="*/ 2850158 w 3820775"/>
              <a:gd name="connsiteY158" fmla="*/ 319204 h 3820775"/>
              <a:gd name="connsiteX159" fmla="*/ 2834320 w 3820775"/>
              <a:gd name="connsiteY159" fmla="*/ 310060 h 3820775"/>
              <a:gd name="connsiteX160" fmla="*/ 963142 w 3820775"/>
              <a:gd name="connsiteY160" fmla="*/ 251314 h 3820775"/>
              <a:gd name="connsiteX161" fmla="*/ 994396 w 3820775"/>
              <a:gd name="connsiteY161" fmla="*/ 305448 h 3820775"/>
              <a:gd name="connsiteX162" fmla="*/ 978558 w 3820775"/>
              <a:gd name="connsiteY162" fmla="*/ 314592 h 3820775"/>
              <a:gd name="connsiteX163" fmla="*/ 947304 w 3820775"/>
              <a:gd name="connsiteY163" fmla="*/ 260458 h 3820775"/>
              <a:gd name="connsiteX164" fmla="*/ 2655897 w 3820775"/>
              <a:gd name="connsiteY164" fmla="*/ 151449 h 3820775"/>
              <a:gd name="connsiteX165" fmla="*/ 2672735 w 3820775"/>
              <a:gd name="connsiteY165" fmla="*/ 158586 h 3820775"/>
              <a:gd name="connsiteX166" fmla="*/ 2648342 w 3820775"/>
              <a:gd name="connsiteY166" fmla="*/ 216137 h 3820775"/>
              <a:gd name="connsiteX167" fmla="*/ 2631504 w 3820775"/>
              <a:gd name="connsiteY167" fmla="*/ 209001 h 3820775"/>
              <a:gd name="connsiteX168" fmla="*/ 1202315 w 3820775"/>
              <a:gd name="connsiteY168" fmla="*/ 135997 h 3820775"/>
              <a:gd name="connsiteX169" fmla="*/ 1225761 w 3820775"/>
              <a:gd name="connsiteY169" fmla="*/ 193941 h 3820775"/>
              <a:gd name="connsiteX170" fmla="*/ 1208809 w 3820775"/>
              <a:gd name="connsiteY170" fmla="*/ 200801 h 3820775"/>
              <a:gd name="connsiteX171" fmla="*/ 1185362 w 3820775"/>
              <a:gd name="connsiteY171" fmla="*/ 142857 h 3820775"/>
              <a:gd name="connsiteX172" fmla="*/ 2404828 w 3820775"/>
              <a:gd name="connsiteY172" fmla="*/ 65079 h 3820775"/>
              <a:gd name="connsiteX173" fmla="*/ 2422493 w 3820775"/>
              <a:gd name="connsiteY173" fmla="*/ 69813 h 3820775"/>
              <a:gd name="connsiteX174" fmla="*/ 2406315 w 3820775"/>
              <a:gd name="connsiteY174" fmla="*/ 130191 h 3820775"/>
              <a:gd name="connsiteX175" fmla="*/ 2388650 w 3820775"/>
              <a:gd name="connsiteY175" fmla="*/ 125458 h 3820775"/>
              <a:gd name="connsiteX176" fmla="*/ 1424810 w 3820775"/>
              <a:gd name="connsiteY176" fmla="*/ 62679 h 3820775"/>
              <a:gd name="connsiteX177" fmla="*/ 1440988 w 3820775"/>
              <a:gd name="connsiteY177" fmla="*/ 123057 h 3820775"/>
              <a:gd name="connsiteX178" fmla="*/ 1423323 w 3820775"/>
              <a:gd name="connsiteY178" fmla="*/ 127791 h 3820775"/>
              <a:gd name="connsiteX179" fmla="*/ 1407145 w 3820775"/>
              <a:gd name="connsiteY179" fmla="*/ 67413 h 3820775"/>
              <a:gd name="connsiteX180" fmla="*/ 2175255 w 3820775"/>
              <a:gd name="connsiteY180" fmla="*/ 18444 h 3820775"/>
              <a:gd name="connsiteX181" fmla="*/ 2193366 w 3820775"/>
              <a:gd name="connsiteY181" fmla="*/ 20980 h 3820775"/>
              <a:gd name="connsiteX182" fmla="*/ 2184700 w 3820775"/>
              <a:gd name="connsiteY182" fmla="*/ 82884 h 3820775"/>
              <a:gd name="connsiteX183" fmla="*/ 2166588 w 3820775"/>
              <a:gd name="connsiteY183" fmla="*/ 80348 h 3820775"/>
              <a:gd name="connsiteX184" fmla="*/ 1685678 w 3820775"/>
              <a:gd name="connsiteY184" fmla="*/ 13194 h 3820775"/>
              <a:gd name="connsiteX185" fmla="*/ 1693328 w 3820775"/>
              <a:gd name="connsiteY185" fmla="*/ 75232 h 3820775"/>
              <a:gd name="connsiteX186" fmla="*/ 1675178 w 3820775"/>
              <a:gd name="connsiteY186" fmla="*/ 77470 h 3820775"/>
              <a:gd name="connsiteX187" fmla="*/ 1667527 w 3820775"/>
              <a:gd name="connsiteY187" fmla="*/ 15432 h 3820775"/>
              <a:gd name="connsiteX188" fmla="*/ 1910387 w 3820775"/>
              <a:gd name="connsiteY188" fmla="*/ 0 h 3820775"/>
              <a:gd name="connsiteX189" fmla="*/ 1928675 w 3820775"/>
              <a:gd name="connsiteY189" fmla="*/ 0 h 3820775"/>
              <a:gd name="connsiteX190" fmla="*/ 1928675 w 3820775"/>
              <a:gd name="connsiteY190" fmla="*/ 62508 h 3820775"/>
              <a:gd name="connsiteX191" fmla="*/ 1910387 w 3820775"/>
              <a:gd name="connsiteY191" fmla="*/ 62508 h 3820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Lst>
            <a:rect l="l" t="t" r="r" b="b"/>
            <a:pathLst>
              <a:path w="3820775" h="3820775">
                <a:moveTo>
                  <a:pt x="1910387" y="3758267"/>
                </a:moveTo>
                <a:lnTo>
                  <a:pt x="1928675" y="3758267"/>
                </a:lnTo>
                <a:lnTo>
                  <a:pt x="1928675" y="3820775"/>
                </a:lnTo>
                <a:lnTo>
                  <a:pt x="1910387" y="3820775"/>
                </a:lnTo>
                <a:close/>
                <a:moveTo>
                  <a:pt x="2145674" y="3743203"/>
                </a:moveTo>
                <a:lnTo>
                  <a:pt x="2153325" y="3805241"/>
                </a:lnTo>
                <a:lnTo>
                  <a:pt x="2135174" y="3807479"/>
                </a:lnTo>
                <a:lnTo>
                  <a:pt x="2127524" y="3745441"/>
                </a:lnTo>
                <a:close/>
                <a:moveTo>
                  <a:pt x="1654180" y="3740413"/>
                </a:moveTo>
                <a:lnTo>
                  <a:pt x="1672292" y="3742949"/>
                </a:lnTo>
                <a:lnTo>
                  <a:pt x="1663625" y="3804853"/>
                </a:lnTo>
                <a:lnTo>
                  <a:pt x="1645514" y="3802318"/>
                </a:lnTo>
                <a:close/>
                <a:moveTo>
                  <a:pt x="1432115" y="3695287"/>
                </a:moveTo>
                <a:lnTo>
                  <a:pt x="1449780" y="3700020"/>
                </a:lnTo>
                <a:lnTo>
                  <a:pt x="1433602" y="3760398"/>
                </a:lnTo>
                <a:lnTo>
                  <a:pt x="1415937" y="3755665"/>
                </a:lnTo>
                <a:close/>
                <a:moveTo>
                  <a:pt x="2397523" y="3692887"/>
                </a:moveTo>
                <a:lnTo>
                  <a:pt x="2413701" y="3753265"/>
                </a:lnTo>
                <a:lnTo>
                  <a:pt x="2396036" y="3757998"/>
                </a:lnTo>
                <a:lnTo>
                  <a:pt x="2379858" y="3697620"/>
                </a:lnTo>
                <a:close/>
                <a:moveTo>
                  <a:pt x="2612035" y="3619854"/>
                </a:moveTo>
                <a:lnTo>
                  <a:pt x="2635482" y="3677798"/>
                </a:lnTo>
                <a:lnTo>
                  <a:pt x="2618529" y="3684658"/>
                </a:lnTo>
                <a:lnTo>
                  <a:pt x="2595083" y="3626714"/>
                </a:lnTo>
                <a:close/>
                <a:moveTo>
                  <a:pt x="1189260" y="3611730"/>
                </a:moveTo>
                <a:lnTo>
                  <a:pt x="1206098" y="3618867"/>
                </a:lnTo>
                <a:lnTo>
                  <a:pt x="1181705" y="3676419"/>
                </a:lnTo>
                <a:lnTo>
                  <a:pt x="1164867" y="3669282"/>
                </a:lnTo>
                <a:close/>
                <a:moveTo>
                  <a:pt x="986440" y="3510681"/>
                </a:moveTo>
                <a:lnTo>
                  <a:pt x="1002278" y="3519825"/>
                </a:lnTo>
                <a:lnTo>
                  <a:pt x="971024" y="3573959"/>
                </a:lnTo>
                <a:lnTo>
                  <a:pt x="955186" y="3564815"/>
                </a:lnTo>
                <a:close/>
                <a:moveTo>
                  <a:pt x="2842276" y="3506069"/>
                </a:moveTo>
                <a:lnTo>
                  <a:pt x="2873530" y="3560203"/>
                </a:lnTo>
                <a:lnTo>
                  <a:pt x="2857692" y="3569347"/>
                </a:lnTo>
                <a:lnTo>
                  <a:pt x="2826438" y="3515213"/>
                </a:lnTo>
                <a:close/>
                <a:moveTo>
                  <a:pt x="3030577" y="3380020"/>
                </a:moveTo>
                <a:lnTo>
                  <a:pt x="3068221" y="3429921"/>
                </a:lnTo>
                <a:lnTo>
                  <a:pt x="3053622" y="3440935"/>
                </a:lnTo>
                <a:lnTo>
                  <a:pt x="3015977" y="3391034"/>
                </a:lnTo>
                <a:close/>
                <a:moveTo>
                  <a:pt x="773483" y="3367116"/>
                </a:moveTo>
                <a:lnTo>
                  <a:pt x="787900" y="3378367"/>
                </a:lnTo>
                <a:lnTo>
                  <a:pt x="749442" y="3427645"/>
                </a:lnTo>
                <a:lnTo>
                  <a:pt x="735025" y="3416393"/>
                </a:lnTo>
                <a:close/>
                <a:moveTo>
                  <a:pt x="603740" y="3217008"/>
                </a:moveTo>
                <a:lnTo>
                  <a:pt x="616671" y="3229939"/>
                </a:lnTo>
                <a:lnTo>
                  <a:pt x="572472" y="3274139"/>
                </a:lnTo>
                <a:lnTo>
                  <a:pt x="559540" y="3261207"/>
                </a:lnTo>
                <a:close/>
                <a:moveTo>
                  <a:pt x="3223522" y="3210522"/>
                </a:moveTo>
                <a:lnTo>
                  <a:pt x="3267722" y="3254721"/>
                </a:lnTo>
                <a:lnTo>
                  <a:pt x="3254790" y="3267653"/>
                </a:lnTo>
                <a:lnTo>
                  <a:pt x="3210591" y="3223453"/>
                </a:lnTo>
                <a:close/>
                <a:moveTo>
                  <a:pt x="3372775" y="3040027"/>
                </a:moveTo>
                <a:lnTo>
                  <a:pt x="3422053" y="3078485"/>
                </a:lnTo>
                <a:lnTo>
                  <a:pt x="3410801" y="3092902"/>
                </a:lnTo>
                <a:lnTo>
                  <a:pt x="3361524" y="3054444"/>
                </a:lnTo>
                <a:close/>
                <a:moveTo>
                  <a:pt x="435196" y="3023216"/>
                </a:moveTo>
                <a:lnTo>
                  <a:pt x="446210" y="3037816"/>
                </a:lnTo>
                <a:lnTo>
                  <a:pt x="396309" y="3075460"/>
                </a:lnTo>
                <a:lnTo>
                  <a:pt x="385295" y="3060861"/>
                </a:lnTo>
                <a:close/>
                <a:moveTo>
                  <a:pt x="310082" y="2834284"/>
                </a:moveTo>
                <a:lnTo>
                  <a:pt x="319226" y="2850122"/>
                </a:lnTo>
                <a:lnTo>
                  <a:pt x="265092" y="2881376"/>
                </a:lnTo>
                <a:lnTo>
                  <a:pt x="255948" y="2865538"/>
                </a:lnTo>
                <a:close/>
                <a:moveTo>
                  <a:pt x="3515276" y="2826366"/>
                </a:moveTo>
                <a:lnTo>
                  <a:pt x="3569410" y="2857620"/>
                </a:lnTo>
                <a:lnTo>
                  <a:pt x="3560266" y="2873458"/>
                </a:lnTo>
                <a:lnTo>
                  <a:pt x="3506132" y="2842204"/>
                </a:lnTo>
                <a:close/>
                <a:moveTo>
                  <a:pt x="3615327" y="2623040"/>
                </a:moveTo>
                <a:lnTo>
                  <a:pt x="3672879" y="2647434"/>
                </a:lnTo>
                <a:lnTo>
                  <a:pt x="3665742" y="2664272"/>
                </a:lnTo>
                <a:lnTo>
                  <a:pt x="3608190" y="2639878"/>
                </a:lnTo>
                <a:close/>
                <a:moveTo>
                  <a:pt x="197438" y="2603475"/>
                </a:moveTo>
                <a:lnTo>
                  <a:pt x="204298" y="2620428"/>
                </a:lnTo>
                <a:lnTo>
                  <a:pt x="146354" y="2643875"/>
                </a:lnTo>
                <a:lnTo>
                  <a:pt x="139494" y="2626922"/>
                </a:lnTo>
                <a:close/>
                <a:moveTo>
                  <a:pt x="125479" y="2388613"/>
                </a:moveTo>
                <a:lnTo>
                  <a:pt x="130212" y="2406277"/>
                </a:lnTo>
                <a:lnTo>
                  <a:pt x="69834" y="2422456"/>
                </a:lnTo>
                <a:lnTo>
                  <a:pt x="65101" y="2404791"/>
                </a:lnTo>
                <a:close/>
                <a:moveTo>
                  <a:pt x="3697672" y="2379778"/>
                </a:moveTo>
                <a:lnTo>
                  <a:pt x="3758050" y="2395956"/>
                </a:lnTo>
                <a:lnTo>
                  <a:pt x="3753317" y="2413621"/>
                </a:lnTo>
                <a:lnTo>
                  <a:pt x="3692939" y="2397442"/>
                </a:lnTo>
                <a:close/>
                <a:moveTo>
                  <a:pt x="3741688" y="2157500"/>
                </a:moveTo>
                <a:lnTo>
                  <a:pt x="3803592" y="2166167"/>
                </a:lnTo>
                <a:lnTo>
                  <a:pt x="3801057" y="2184278"/>
                </a:lnTo>
                <a:lnTo>
                  <a:pt x="3739152" y="2175612"/>
                </a:lnTo>
                <a:close/>
                <a:moveTo>
                  <a:pt x="76412" y="2136514"/>
                </a:moveTo>
                <a:lnTo>
                  <a:pt x="78650" y="2154664"/>
                </a:lnTo>
                <a:lnTo>
                  <a:pt x="16612" y="2162315"/>
                </a:lnTo>
                <a:lnTo>
                  <a:pt x="14374" y="2144164"/>
                </a:lnTo>
                <a:close/>
                <a:moveTo>
                  <a:pt x="3758267" y="1901215"/>
                </a:moveTo>
                <a:lnTo>
                  <a:pt x="3820775" y="1901215"/>
                </a:lnTo>
                <a:lnTo>
                  <a:pt x="3820775" y="1919503"/>
                </a:lnTo>
                <a:lnTo>
                  <a:pt x="3758267" y="1919503"/>
                </a:lnTo>
                <a:close/>
                <a:moveTo>
                  <a:pt x="0" y="1901215"/>
                </a:moveTo>
                <a:lnTo>
                  <a:pt x="62508" y="1901215"/>
                </a:lnTo>
                <a:lnTo>
                  <a:pt x="62508" y="1919503"/>
                </a:lnTo>
                <a:lnTo>
                  <a:pt x="0" y="1919503"/>
                </a:lnTo>
                <a:close/>
                <a:moveTo>
                  <a:pt x="3806422" y="1676517"/>
                </a:moveTo>
                <a:lnTo>
                  <a:pt x="3808660" y="1694667"/>
                </a:lnTo>
                <a:lnTo>
                  <a:pt x="3746622" y="1702318"/>
                </a:lnTo>
                <a:lnTo>
                  <a:pt x="3744384" y="1684167"/>
                </a:lnTo>
                <a:close/>
                <a:moveTo>
                  <a:pt x="19719" y="1636425"/>
                </a:moveTo>
                <a:lnTo>
                  <a:pt x="81624" y="1645092"/>
                </a:lnTo>
                <a:lnTo>
                  <a:pt x="79088" y="1663203"/>
                </a:lnTo>
                <a:lnTo>
                  <a:pt x="17184" y="1654537"/>
                </a:lnTo>
                <a:close/>
                <a:moveTo>
                  <a:pt x="3755688" y="1415902"/>
                </a:moveTo>
                <a:lnTo>
                  <a:pt x="3760421" y="1433566"/>
                </a:lnTo>
                <a:lnTo>
                  <a:pt x="3700043" y="1449745"/>
                </a:lnTo>
                <a:lnTo>
                  <a:pt x="3695310" y="1432080"/>
                </a:lnTo>
                <a:close/>
                <a:moveTo>
                  <a:pt x="67463" y="1407067"/>
                </a:moveTo>
                <a:lnTo>
                  <a:pt x="127841" y="1423245"/>
                </a:lnTo>
                <a:lnTo>
                  <a:pt x="123108" y="1440910"/>
                </a:lnTo>
                <a:lnTo>
                  <a:pt x="62730" y="1424731"/>
                </a:lnTo>
                <a:close/>
                <a:moveTo>
                  <a:pt x="3681296" y="1193754"/>
                </a:moveTo>
                <a:lnTo>
                  <a:pt x="3688156" y="1210707"/>
                </a:lnTo>
                <a:lnTo>
                  <a:pt x="3630212" y="1234154"/>
                </a:lnTo>
                <a:lnTo>
                  <a:pt x="3623352" y="1217201"/>
                </a:lnTo>
                <a:close/>
                <a:moveTo>
                  <a:pt x="155044" y="1156403"/>
                </a:moveTo>
                <a:lnTo>
                  <a:pt x="212596" y="1180797"/>
                </a:lnTo>
                <a:lnTo>
                  <a:pt x="205459" y="1197635"/>
                </a:lnTo>
                <a:lnTo>
                  <a:pt x="147907" y="1173241"/>
                </a:lnTo>
                <a:close/>
                <a:moveTo>
                  <a:pt x="3564836" y="955151"/>
                </a:moveTo>
                <a:lnTo>
                  <a:pt x="3573980" y="970989"/>
                </a:lnTo>
                <a:lnTo>
                  <a:pt x="3519846" y="1002243"/>
                </a:lnTo>
                <a:lnTo>
                  <a:pt x="3510702" y="986405"/>
                </a:lnTo>
                <a:close/>
                <a:moveTo>
                  <a:pt x="260522" y="947233"/>
                </a:moveTo>
                <a:lnTo>
                  <a:pt x="314656" y="978487"/>
                </a:lnTo>
                <a:lnTo>
                  <a:pt x="305512" y="994325"/>
                </a:lnTo>
                <a:lnTo>
                  <a:pt x="251378" y="963071"/>
                </a:lnTo>
                <a:close/>
                <a:moveTo>
                  <a:pt x="3435483" y="759843"/>
                </a:moveTo>
                <a:lnTo>
                  <a:pt x="3446497" y="774443"/>
                </a:lnTo>
                <a:lnTo>
                  <a:pt x="3396596" y="812087"/>
                </a:lnTo>
                <a:lnTo>
                  <a:pt x="3385582" y="797488"/>
                </a:lnTo>
                <a:close/>
                <a:moveTo>
                  <a:pt x="409993" y="727778"/>
                </a:moveTo>
                <a:lnTo>
                  <a:pt x="459270" y="766235"/>
                </a:lnTo>
                <a:lnTo>
                  <a:pt x="448019" y="780652"/>
                </a:lnTo>
                <a:lnTo>
                  <a:pt x="398741" y="742195"/>
                </a:lnTo>
                <a:close/>
                <a:moveTo>
                  <a:pt x="3261236" y="559510"/>
                </a:moveTo>
                <a:lnTo>
                  <a:pt x="3274168" y="572442"/>
                </a:lnTo>
                <a:lnTo>
                  <a:pt x="3229968" y="616642"/>
                </a:lnTo>
                <a:lnTo>
                  <a:pt x="3217037" y="603710"/>
                </a:lnTo>
                <a:close/>
                <a:moveTo>
                  <a:pt x="566026" y="553024"/>
                </a:moveTo>
                <a:lnTo>
                  <a:pt x="610225" y="597224"/>
                </a:lnTo>
                <a:lnTo>
                  <a:pt x="597294" y="610156"/>
                </a:lnTo>
                <a:lnTo>
                  <a:pt x="553094" y="565956"/>
                </a:lnTo>
                <a:close/>
                <a:moveTo>
                  <a:pt x="3085732" y="404333"/>
                </a:moveTo>
                <a:lnTo>
                  <a:pt x="3100149" y="415584"/>
                </a:lnTo>
                <a:lnTo>
                  <a:pt x="3061691" y="464862"/>
                </a:lnTo>
                <a:lnTo>
                  <a:pt x="3047274" y="453610"/>
                </a:lnTo>
                <a:close/>
                <a:moveTo>
                  <a:pt x="767202" y="379735"/>
                </a:moveTo>
                <a:lnTo>
                  <a:pt x="804847" y="429636"/>
                </a:lnTo>
                <a:lnTo>
                  <a:pt x="790247" y="440650"/>
                </a:lnTo>
                <a:lnTo>
                  <a:pt x="752603" y="390748"/>
                </a:lnTo>
                <a:close/>
                <a:moveTo>
                  <a:pt x="2865574" y="255926"/>
                </a:moveTo>
                <a:lnTo>
                  <a:pt x="2881412" y="265070"/>
                </a:lnTo>
                <a:lnTo>
                  <a:pt x="2850158" y="319204"/>
                </a:lnTo>
                <a:lnTo>
                  <a:pt x="2834320" y="310060"/>
                </a:lnTo>
                <a:close/>
                <a:moveTo>
                  <a:pt x="963142" y="251314"/>
                </a:moveTo>
                <a:lnTo>
                  <a:pt x="994396" y="305448"/>
                </a:lnTo>
                <a:lnTo>
                  <a:pt x="978558" y="314592"/>
                </a:lnTo>
                <a:lnTo>
                  <a:pt x="947304" y="260458"/>
                </a:lnTo>
                <a:close/>
                <a:moveTo>
                  <a:pt x="2655897" y="151449"/>
                </a:moveTo>
                <a:lnTo>
                  <a:pt x="2672735" y="158586"/>
                </a:lnTo>
                <a:lnTo>
                  <a:pt x="2648342" y="216137"/>
                </a:lnTo>
                <a:lnTo>
                  <a:pt x="2631504" y="209001"/>
                </a:lnTo>
                <a:close/>
                <a:moveTo>
                  <a:pt x="1202315" y="135997"/>
                </a:moveTo>
                <a:lnTo>
                  <a:pt x="1225761" y="193941"/>
                </a:lnTo>
                <a:lnTo>
                  <a:pt x="1208809" y="200801"/>
                </a:lnTo>
                <a:lnTo>
                  <a:pt x="1185362" y="142857"/>
                </a:lnTo>
                <a:close/>
                <a:moveTo>
                  <a:pt x="2404828" y="65079"/>
                </a:moveTo>
                <a:lnTo>
                  <a:pt x="2422493" y="69813"/>
                </a:lnTo>
                <a:lnTo>
                  <a:pt x="2406315" y="130191"/>
                </a:lnTo>
                <a:lnTo>
                  <a:pt x="2388650" y="125458"/>
                </a:lnTo>
                <a:close/>
                <a:moveTo>
                  <a:pt x="1424810" y="62679"/>
                </a:moveTo>
                <a:lnTo>
                  <a:pt x="1440988" y="123057"/>
                </a:lnTo>
                <a:lnTo>
                  <a:pt x="1423323" y="127791"/>
                </a:lnTo>
                <a:lnTo>
                  <a:pt x="1407145" y="67413"/>
                </a:lnTo>
                <a:close/>
                <a:moveTo>
                  <a:pt x="2175255" y="18444"/>
                </a:moveTo>
                <a:lnTo>
                  <a:pt x="2193366" y="20980"/>
                </a:lnTo>
                <a:lnTo>
                  <a:pt x="2184700" y="82884"/>
                </a:lnTo>
                <a:lnTo>
                  <a:pt x="2166588" y="80348"/>
                </a:lnTo>
                <a:close/>
                <a:moveTo>
                  <a:pt x="1685678" y="13194"/>
                </a:moveTo>
                <a:lnTo>
                  <a:pt x="1693328" y="75232"/>
                </a:lnTo>
                <a:lnTo>
                  <a:pt x="1675178" y="77470"/>
                </a:lnTo>
                <a:lnTo>
                  <a:pt x="1667527" y="15432"/>
                </a:lnTo>
                <a:close/>
                <a:moveTo>
                  <a:pt x="1910387" y="0"/>
                </a:moveTo>
                <a:lnTo>
                  <a:pt x="1928675" y="0"/>
                </a:lnTo>
                <a:lnTo>
                  <a:pt x="1928675" y="62508"/>
                </a:lnTo>
                <a:lnTo>
                  <a:pt x="1910387" y="6250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4" name="文本框 183"/>
          <p:cNvSpPr txBox="1"/>
          <p:nvPr/>
        </p:nvSpPr>
        <p:spPr>
          <a:xfrm>
            <a:off x="4593019" y="2878633"/>
            <a:ext cx="3005952" cy="1523494"/>
          </a:xfrm>
          <a:prstGeom prst="rect">
            <a:avLst/>
          </a:prstGeom>
          <a:noFill/>
        </p:spPr>
        <p:txBody>
          <a:bodyPr wrap="none" rtlCol="0">
            <a:spAutoFit/>
          </a:bodyPr>
          <a:lstStyle/>
          <a:p>
            <a:pPr algn="ctr"/>
            <a:endParaRPr lang="en-US" altLang="zh-CN" sz="3800" dirty="0">
              <a:solidFill>
                <a:schemeClr val="bg1"/>
              </a:solidFill>
              <a:effectLst>
                <a:glow rad="101600">
                  <a:schemeClr val="accent5">
                    <a:satMod val="175000"/>
                    <a:alpha val="40000"/>
                  </a:schemeClr>
                </a:glow>
              </a:effectLst>
              <a:latin typeface="微软雅黑" panose="020B0503020204020204" pitchFamily="34" charset="-122"/>
              <a:ea typeface="微软雅黑" panose="020B0503020204020204" pitchFamily="34" charset="-122"/>
            </a:endParaRPr>
          </a:p>
          <a:p>
            <a:pPr algn="ctr"/>
            <a:r>
              <a:rPr lang="zh-CN" altLang="en-US" sz="5500" dirty="0">
                <a:solidFill>
                  <a:schemeClr val="bg1"/>
                </a:solidFill>
                <a:effectLst>
                  <a:glow rad="101600">
                    <a:schemeClr val="accent5">
                      <a:satMod val="175000"/>
                      <a:alpha val="40000"/>
                    </a:schemeClr>
                  </a:glow>
                </a:effectLst>
                <a:latin typeface="微软雅黑" panose="020B0503020204020204" pitchFamily="34" charset="-122"/>
                <a:ea typeface="微软雅黑" panose="020B0503020204020204" pitchFamily="34" charset="-122"/>
              </a:rPr>
              <a:t>成果展示</a:t>
            </a:r>
            <a:endParaRPr lang="en-US" altLang="zh-CN" sz="5500" dirty="0">
              <a:solidFill>
                <a:schemeClr val="bg1"/>
              </a:solidFill>
              <a:effectLst>
                <a:glow rad="101600">
                  <a:schemeClr val="accent5">
                    <a:satMod val="175000"/>
                    <a:alpha val="40000"/>
                  </a:schemeClr>
                </a:glow>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956291991"/>
      </p:ext>
    </p:extLst>
  </p:cSld>
  <p:clrMapOvr>
    <a:masterClrMapping/>
  </p:clrMapOvr>
  <p:transition spd="slow" advClick="0" advTm="0">
    <p:push/>
    <p:sndAc>
      <p:stSnd>
        <p:snd r:embed="rId2" name="翻书1.wav"/>
      </p:stSnd>
    </p:sndAc>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5"/>
                                        </p:tgtEl>
                                        <p:attrNameLst>
                                          <p:attrName>style.visibility</p:attrName>
                                        </p:attrNameLst>
                                      </p:cBhvr>
                                      <p:to>
                                        <p:strVal val="visible"/>
                                      </p:to>
                                    </p:set>
                                  </p:childTnLst>
                                </p:cTn>
                              </p:par>
                              <p:par>
                                <p:cTn id="7" presetID="1" presetClass="exit" presetSubtype="0" fill="hold" grpId="1" nodeType="withEffect">
                                  <p:stCondLst>
                                    <p:cond delay="300"/>
                                  </p:stCondLst>
                                  <p:childTnLst>
                                    <p:set>
                                      <p:cBhvr>
                                        <p:cTn id="8" dur="1" fill="hold">
                                          <p:stCondLst>
                                            <p:cond delay="0"/>
                                          </p:stCondLst>
                                        </p:cTn>
                                        <p:tgtEl>
                                          <p:spTgt spid="75"/>
                                        </p:tgtEl>
                                        <p:attrNameLst>
                                          <p:attrName>style.visibility</p:attrName>
                                        </p:attrNameLst>
                                      </p:cBhvr>
                                      <p:to>
                                        <p:strVal val="hidden"/>
                                      </p:to>
                                    </p:set>
                                  </p:childTnLst>
                                </p:cTn>
                              </p:par>
                              <p:par>
                                <p:cTn id="9" presetID="1" presetClass="entr" presetSubtype="0" fill="hold" grpId="2" nodeType="withEffect">
                                  <p:stCondLst>
                                    <p:cond delay="600"/>
                                  </p:stCondLst>
                                  <p:childTnLst>
                                    <p:set>
                                      <p:cBhvr>
                                        <p:cTn id="10" dur="1" fill="hold">
                                          <p:stCondLst>
                                            <p:cond delay="0"/>
                                          </p:stCondLst>
                                        </p:cTn>
                                        <p:tgtEl>
                                          <p:spTgt spid="75"/>
                                        </p:tgtEl>
                                        <p:attrNameLst>
                                          <p:attrName>style.visibility</p:attrName>
                                        </p:attrNameLst>
                                      </p:cBhvr>
                                      <p:to>
                                        <p:strVal val="visible"/>
                                      </p:to>
                                    </p:set>
                                  </p:childTnLst>
                                </p:cTn>
                              </p:par>
                              <p:par>
                                <p:cTn id="11" presetID="1" presetClass="exit" presetSubtype="0" fill="hold" grpId="4" nodeType="withEffect">
                                  <p:stCondLst>
                                    <p:cond delay="900"/>
                                  </p:stCondLst>
                                  <p:childTnLst>
                                    <p:set>
                                      <p:cBhvr>
                                        <p:cTn id="12" dur="1" fill="hold">
                                          <p:stCondLst>
                                            <p:cond delay="0"/>
                                          </p:stCondLst>
                                        </p:cTn>
                                        <p:tgtEl>
                                          <p:spTgt spid="75"/>
                                        </p:tgtEl>
                                        <p:attrNameLst>
                                          <p:attrName>style.visibility</p:attrName>
                                        </p:attrNameLst>
                                      </p:cBhvr>
                                      <p:to>
                                        <p:strVal val="hidden"/>
                                      </p:to>
                                    </p:set>
                                  </p:childTnLst>
                                </p:cTn>
                              </p:par>
                              <p:par>
                                <p:cTn id="13" presetID="1" presetClass="entr" presetSubtype="0" fill="hold" grpId="3" nodeType="withEffect">
                                  <p:stCondLst>
                                    <p:cond delay="1200"/>
                                  </p:stCondLst>
                                  <p:childTnLst>
                                    <p:set>
                                      <p:cBhvr>
                                        <p:cTn id="14" dur="1" fill="hold">
                                          <p:stCondLst>
                                            <p:cond delay="0"/>
                                          </p:stCondLst>
                                        </p:cTn>
                                        <p:tgtEl>
                                          <p:spTgt spid="75"/>
                                        </p:tgtEl>
                                        <p:attrNameLst>
                                          <p:attrName>style.visibility</p:attrName>
                                        </p:attrNameLst>
                                      </p:cBhvr>
                                      <p:to>
                                        <p:strVal val="visible"/>
                                      </p:to>
                                    </p:set>
                                  </p:childTnLst>
                                </p:cTn>
                              </p:par>
                              <p:par>
                                <p:cTn id="15" presetID="1" presetClass="entr" presetSubtype="0" fill="hold" grpId="0" nodeType="withEffect">
                                  <p:stCondLst>
                                    <p:cond delay="100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xit" presetSubtype="0" fill="hold" grpId="1" nodeType="withEffect">
                                  <p:stCondLst>
                                    <p:cond delay="1250"/>
                                  </p:stCondLst>
                                  <p:childTnLst>
                                    <p:set>
                                      <p:cBhvr>
                                        <p:cTn id="18" dur="1" fill="hold">
                                          <p:stCondLst>
                                            <p:cond delay="0"/>
                                          </p:stCondLst>
                                        </p:cTn>
                                        <p:tgtEl>
                                          <p:spTgt spid="4"/>
                                        </p:tgtEl>
                                        <p:attrNameLst>
                                          <p:attrName>style.visibility</p:attrName>
                                        </p:attrNameLst>
                                      </p:cBhvr>
                                      <p:to>
                                        <p:strVal val="hidden"/>
                                      </p:to>
                                    </p:set>
                                  </p:childTnLst>
                                </p:cTn>
                              </p:par>
                              <p:par>
                                <p:cTn id="19" presetID="1" presetClass="entr" presetSubtype="0" fill="hold" grpId="2" nodeType="withEffect">
                                  <p:stCondLst>
                                    <p:cond delay="1500"/>
                                  </p:stCondLst>
                                  <p:childTnLst>
                                    <p:set>
                                      <p:cBhvr>
                                        <p:cTn id="20" dur="1" fill="hold">
                                          <p:stCondLst>
                                            <p:cond delay="0"/>
                                          </p:stCondLst>
                                        </p:cTn>
                                        <p:tgtEl>
                                          <p:spTgt spid="4"/>
                                        </p:tgtEl>
                                        <p:attrNameLst>
                                          <p:attrName>style.visibility</p:attrName>
                                        </p:attrNameLst>
                                      </p:cBhvr>
                                      <p:to>
                                        <p:strVal val="visible"/>
                                      </p:to>
                                    </p:set>
                                  </p:childTnLst>
                                </p:cTn>
                              </p:par>
                              <p:par>
                                <p:cTn id="21" presetID="1" presetClass="entr" presetSubtype="0" fill="hold" grpId="0" nodeType="withEffect">
                                  <p:stCondLst>
                                    <p:cond delay="1250"/>
                                  </p:stCondLst>
                                  <p:childTnLst>
                                    <p:set>
                                      <p:cBhvr>
                                        <p:cTn id="22" dur="1" fill="hold">
                                          <p:stCondLst>
                                            <p:cond delay="0"/>
                                          </p:stCondLst>
                                        </p:cTn>
                                        <p:tgtEl>
                                          <p:spTgt spid="184"/>
                                        </p:tgtEl>
                                        <p:attrNameLst>
                                          <p:attrName>style.visibility</p:attrName>
                                        </p:attrNameLst>
                                      </p:cBhvr>
                                      <p:to>
                                        <p:strVal val="visible"/>
                                      </p:to>
                                    </p:set>
                                  </p:childTnLst>
                                </p:cTn>
                              </p:par>
                              <p:par>
                                <p:cTn id="23" presetID="1" presetClass="exit" presetSubtype="0" fill="hold" grpId="1" nodeType="withEffect">
                                  <p:stCondLst>
                                    <p:cond delay="1500"/>
                                  </p:stCondLst>
                                  <p:childTnLst>
                                    <p:set>
                                      <p:cBhvr>
                                        <p:cTn id="24" dur="1" fill="hold">
                                          <p:stCondLst>
                                            <p:cond delay="0"/>
                                          </p:stCondLst>
                                        </p:cTn>
                                        <p:tgtEl>
                                          <p:spTgt spid="184"/>
                                        </p:tgtEl>
                                        <p:attrNameLst>
                                          <p:attrName>style.visibility</p:attrName>
                                        </p:attrNameLst>
                                      </p:cBhvr>
                                      <p:to>
                                        <p:strVal val="hidden"/>
                                      </p:to>
                                    </p:set>
                                  </p:childTnLst>
                                </p:cTn>
                              </p:par>
                              <p:par>
                                <p:cTn id="25" presetID="1" presetClass="entr" presetSubtype="0" fill="hold" grpId="2" nodeType="withEffect">
                                  <p:stCondLst>
                                    <p:cond delay="1750"/>
                                  </p:stCondLst>
                                  <p:childTnLst>
                                    <p:set>
                                      <p:cBhvr>
                                        <p:cTn id="26" dur="1" fill="hold">
                                          <p:stCondLst>
                                            <p:cond delay="0"/>
                                          </p:stCondLst>
                                        </p:cTn>
                                        <p:tgtEl>
                                          <p:spTgt spid="184"/>
                                        </p:tgtEl>
                                        <p:attrNameLst>
                                          <p:attrName>style.visibility</p:attrName>
                                        </p:attrNameLst>
                                      </p:cBhvr>
                                      <p:to>
                                        <p:strVal val="visible"/>
                                      </p:to>
                                    </p:set>
                                  </p:childTnLst>
                                </p:cTn>
                              </p:par>
                              <p:par>
                                <p:cTn id="27" presetID="1" presetClass="entr" presetSubtype="0" fill="hold" nodeType="withEffect">
                                  <p:stCondLst>
                                    <p:cond delay="1500"/>
                                  </p:stCondLst>
                                  <p:childTnLst>
                                    <p:set>
                                      <p:cBhvr>
                                        <p:cTn id="28" dur="1" fill="hold">
                                          <p:stCondLst>
                                            <p:cond delay="0"/>
                                          </p:stCondLst>
                                        </p:cTn>
                                        <p:tgtEl>
                                          <p:spTgt spid="8"/>
                                        </p:tgtEl>
                                        <p:attrNameLst>
                                          <p:attrName>style.visibility</p:attrName>
                                        </p:attrNameLst>
                                      </p:cBhvr>
                                      <p:to>
                                        <p:strVal val="visible"/>
                                      </p:to>
                                    </p:set>
                                  </p:childTnLst>
                                </p:cTn>
                              </p:par>
                              <p:par>
                                <p:cTn id="29" presetID="1" presetClass="exit" presetSubtype="0" fill="hold" nodeType="withEffect">
                                  <p:stCondLst>
                                    <p:cond delay="1750"/>
                                  </p:stCondLst>
                                  <p:childTnLst>
                                    <p:set>
                                      <p:cBhvr>
                                        <p:cTn id="30" dur="1" fill="hold">
                                          <p:stCondLst>
                                            <p:cond delay="0"/>
                                          </p:stCondLst>
                                        </p:cTn>
                                        <p:tgtEl>
                                          <p:spTgt spid="8"/>
                                        </p:tgtEl>
                                        <p:attrNameLst>
                                          <p:attrName>style.visibility</p:attrName>
                                        </p:attrNameLst>
                                      </p:cBhvr>
                                      <p:to>
                                        <p:strVal val="hidden"/>
                                      </p:to>
                                    </p:set>
                                  </p:childTnLst>
                                </p:cTn>
                              </p:par>
                              <p:par>
                                <p:cTn id="31" presetID="1" presetClass="entr" presetSubtype="0" fill="hold" nodeType="withEffect">
                                  <p:stCondLst>
                                    <p:cond delay="2000"/>
                                  </p:stCondLst>
                                  <p:childTnLst>
                                    <p:set>
                                      <p:cBhvr>
                                        <p:cTn id="32" dur="1" fill="hold">
                                          <p:stCondLst>
                                            <p:cond delay="0"/>
                                          </p:stCondLst>
                                        </p:cTn>
                                        <p:tgtEl>
                                          <p:spTgt spid="8"/>
                                        </p:tgtEl>
                                        <p:attrNameLst>
                                          <p:attrName>style.visibility</p:attrName>
                                        </p:attrNameLst>
                                      </p:cBhvr>
                                      <p:to>
                                        <p:strVal val="visible"/>
                                      </p:to>
                                    </p:set>
                                  </p:childTnLst>
                                </p:cTn>
                              </p:par>
                              <p:par>
                                <p:cTn id="33" presetID="8" presetClass="emph" presetSubtype="0" fill="hold" nodeType="withEffect">
                                  <p:stCondLst>
                                    <p:cond delay="2000"/>
                                  </p:stCondLst>
                                  <p:childTnLst>
                                    <p:animRot by="-10800000">
                                      <p:cBhvr>
                                        <p:cTn id="34" dur="9000" fill="hold"/>
                                        <p:tgtEl>
                                          <p:spTgt spid="8"/>
                                        </p:tgtEl>
                                        <p:attrNameLst>
                                          <p:attrName>r</p:attrName>
                                        </p:attrNameLst>
                                      </p:cBhvr>
                                    </p:animRot>
                                  </p:childTnLst>
                                </p:cTn>
                              </p:par>
                              <p:par>
                                <p:cTn id="35" presetID="1" presetClass="entr" presetSubtype="0" fill="hold" nodeType="withEffect">
                                  <p:stCondLst>
                                    <p:cond delay="1750"/>
                                  </p:stCondLst>
                                  <p:childTnLst>
                                    <p:set>
                                      <p:cBhvr>
                                        <p:cTn id="36" dur="1" fill="hold">
                                          <p:stCondLst>
                                            <p:cond delay="0"/>
                                          </p:stCondLst>
                                        </p:cTn>
                                        <p:tgtEl>
                                          <p:spTgt spid="16"/>
                                        </p:tgtEl>
                                        <p:attrNameLst>
                                          <p:attrName>style.visibility</p:attrName>
                                        </p:attrNameLst>
                                      </p:cBhvr>
                                      <p:to>
                                        <p:strVal val="visible"/>
                                      </p:to>
                                    </p:set>
                                  </p:childTnLst>
                                </p:cTn>
                              </p:par>
                              <p:par>
                                <p:cTn id="37" presetID="1" presetClass="exit" presetSubtype="0" fill="hold" nodeType="withEffect">
                                  <p:stCondLst>
                                    <p:cond delay="2000"/>
                                  </p:stCondLst>
                                  <p:childTnLst>
                                    <p:set>
                                      <p:cBhvr>
                                        <p:cTn id="38" dur="1" fill="hold">
                                          <p:stCondLst>
                                            <p:cond delay="0"/>
                                          </p:stCondLst>
                                        </p:cTn>
                                        <p:tgtEl>
                                          <p:spTgt spid="16"/>
                                        </p:tgtEl>
                                        <p:attrNameLst>
                                          <p:attrName>style.visibility</p:attrName>
                                        </p:attrNameLst>
                                      </p:cBhvr>
                                      <p:to>
                                        <p:strVal val="hidden"/>
                                      </p:to>
                                    </p:set>
                                  </p:childTnLst>
                                </p:cTn>
                              </p:par>
                              <p:par>
                                <p:cTn id="39" presetID="1" presetClass="entr" presetSubtype="0" fill="hold" nodeType="withEffect">
                                  <p:stCondLst>
                                    <p:cond delay="2250"/>
                                  </p:stCondLst>
                                  <p:childTnLst>
                                    <p:set>
                                      <p:cBhvr>
                                        <p:cTn id="40" dur="1" fill="hold">
                                          <p:stCondLst>
                                            <p:cond delay="0"/>
                                          </p:stCondLst>
                                        </p:cTn>
                                        <p:tgtEl>
                                          <p:spTgt spid="16"/>
                                        </p:tgtEl>
                                        <p:attrNameLst>
                                          <p:attrName>style.visibility</p:attrName>
                                        </p:attrNameLst>
                                      </p:cBhvr>
                                      <p:to>
                                        <p:strVal val="visible"/>
                                      </p:to>
                                    </p:set>
                                  </p:childTnLst>
                                </p:cTn>
                              </p:par>
                              <p:par>
                                <p:cTn id="41" presetID="8" presetClass="emph" presetSubtype="0" fill="hold" nodeType="withEffect">
                                  <p:stCondLst>
                                    <p:cond delay="2250"/>
                                  </p:stCondLst>
                                  <p:childTnLst>
                                    <p:animRot by="7200000">
                                      <p:cBhvr>
                                        <p:cTn id="42" dur="8750" fill="hold"/>
                                        <p:tgtEl>
                                          <p:spTgt spid="16"/>
                                        </p:tgtEl>
                                        <p:attrNameLst>
                                          <p:attrName>r</p:attrName>
                                        </p:attrNameLst>
                                      </p:cBhvr>
                                    </p:animRot>
                                  </p:childTnLst>
                                </p:cTn>
                              </p:par>
                              <p:par>
                                <p:cTn id="43" presetID="1" presetClass="entr" presetSubtype="0" fill="hold" nodeType="withEffect">
                                  <p:stCondLst>
                                    <p:cond delay="2000"/>
                                  </p:stCondLst>
                                  <p:childTnLst>
                                    <p:set>
                                      <p:cBhvr>
                                        <p:cTn id="44" dur="1" fill="hold">
                                          <p:stCondLst>
                                            <p:cond delay="0"/>
                                          </p:stCondLst>
                                        </p:cTn>
                                        <p:tgtEl>
                                          <p:spTgt spid="11"/>
                                        </p:tgtEl>
                                        <p:attrNameLst>
                                          <p:attrName>style.visibility</p:attrName>
                                        </p:attrNameLst>
                                      </p:cBhvr>
                                      <p:to>
                                        <p:strVal val="visible"/>
                                      </p:to>
                                    </p:set>
                                  </p:childTnLst>
                                </p:cTn>
                              </p:par>
                              <p:par>
                                <p:cTn id="45" presetID="1" presetClass="exit" presetSubtype="0" fill="hold" nodeType="withEffect">
                                  <p:stCondLst>
                                    <p:cond delay="2250"/>
                                  </p:stCondLst>
                                  <p:childTnLst>
                                    <p:set>
                                      <p:cBhvr>
                                        <p:cTn id="46" dur="1" fill="hold">
                                          <p:stCondLst>
                                            <p:cond delay="0"/>
                                          </p:stCondLst>
                                        </p:cTn>
                                        <p:tgtEl>
                                          <p:spTgt spid="11"/>
                                        </p:tgtEl>
                                        <p:attrNameLst>
                                          <p:attrName>style.visibility</p:attrName>
                                        </p:attrNameLst>
                                      </p:cBhvr>
                                      <p:to>
                                        <p:strVal val="hidden"/>
                                      </p:to>
                                    </p:set>
                                  </p:childTnLst>
                                </p:cTn>
                              </p:par>
                              <p:par>
                                <p:cTn id="47" presetID="1" presetClass="entr" presetSubtype="0" fill="hold" nodeType="withEffect">
                                  <p:stCondLst>
                                    <p:cond delay="2500"/>
                                  </p:stCondLst>
                                  <p:childTnLst>
                                    <p:set>
                                      <p:cBhvr>
                                        <p:cTn id="48" dur="1" fill="hold">
                                          <p:stCondLst>
                                            <p:cond delay="0"/>
                                          </p:stCondLst>
                                        </p:cTn>
                                        <p:tgtEl>
                                          <p:spTgt spid="11"/>
                                        </p:tgtEl>
                                        <p:attrNameLst>
                                          <p:attrName>style.visibility</p:attrName>
                                        </p:attrNameLst>
                                      </p:cBhvr>
                                      <p:to>
                                        <p:strVal val="visible"/>
                                      </p:to>
                                    </p:set>
                                  </p:childTnLst>
                                </p:cTn>
                              </p:par>
                              <p:par>
                                <p:cTn id="49" presetID="8" presetClass="emph" presetSubtype="0" fill="hold" nodeType="withEffect">
                                  <p:stCondLst>
                                    <p:cond delay="2500"/>
                                  </p:stCondLst>
                                  <p:childTnLst>
                                    <p:animRot by="-6000000">
                                      <p:cBhvr>
                                        <p:cTn id="50" dur="8500" fill="hold"/>
                                        <p:tgtEl>
                                          <p:spTgt spid="11"/>
                                        </p:tgtEl>
                                        <p:attrNameLst>
                                          <p:attrName>r</p:attrName>
                                        </p:attrNameLst>
                                      </p:cBhvr>
                                    </p:animRot>
                                  </p:childTnLst>
                                </p:cTn>
                              </p:par>
                              <p:par>
                                <p:cTn id="51" presetID="1" presetClass="entr" presetSubtype="0" fill="hold" nodeType="withEffect">
                                  <p:stCondLst>
                                    <p:cond delay="2250"/>
                                  </p:stCondLst>
                                  <p:childTnLst>
                                    <p:set>
                                      <p:cBhvr>
                                        <p:cTn id="52" dur="1" fill="hold">
                                          <p:stCondLst>
                                            <p:cond delay="0"/>
                                          </p:stCondLst>
                                        </p:cTn>
                                        <p:tgtEl>
                                          <p:spTgt spid="18"/>
                                        </p:tgtEl>
                                        <p:attrNameLst>
                                          <p:attrName>style.visibility</p:attrName>
                                        </p:attrNameLst>
                                      </p:cBhvr>
                                      <p:to>
                                        <p:strVal val="visible"/>
                                      </p:to>
                                    </p:set>
                                  </p:childTnLst>
                                </p:cTn>
                              </p:par>
                              <p:par>
                                <p:cTn id="53" presetID="1" presetClass="exit" presetSubtype="0" fill="hold" nodeType="withEffect">
                                  <p:stCondLst>
                                    <p:cond delay="2500"/>
                                  </p:stCondLst>
                                  <p:childTnLst>
                                    <p:set>
                                      <p:cBhvr>
                                        <p:cTn id="54" dur="1" fill="hold">
                                          <p:stCondLst>
                                            <p:cond delay="0"/>
                                          </p:stCondLst>
                                        </p:cTn>
                                        <p:tgtEl>
                                          <p:spTgt spid="18"/>
                                        </p:tgtEl>
                                        <p:attrNameLst>
                                          <p:attrName>style.visibility</p:attrName>
                                        </p:attrNameLst>
                                      </p:cBhvr>
                                      <p:to>
                                        <p:strVal val="hidden"/>
                                      </p:to>
                                    </p:set>
                                  </p:childTnLst>
                                </p:cTn>
                              </p:par>
                              <p:par>
                                <p:cTn id="55" presetID="1" presetClass="entr" presetSubtype="0" fill="hold" nodeType="withEffect">
                                  <p:stCondLst>
                                    <p:cond delay="2750"/>
                                  </p:stCondLst>
                                  <p:childTnLst>
                                    <p:set>
                                      <p:cBhvr>
                                        <p:cTn id="56" dur="1" fill="hold">
                                          <p:stCondLst>
                                            <p:cond delay="0"/>
                                          </p:stCondLst>
                                        </p:cTn>
                                        <p:tgtEl>
                                          <p:spTgt spid="18"/>
                                        </p:tgtEl>
                                        <p:attrNameLst>
                                          <p:attrName>style.visibility</p:attrName>
                                        </p:attrNameLst>
                                      </p:cBhvr>
                                      <p:to>
                                        <p:strVal val="visible"/>
                                      </p:to>
                                    </p:set>
                                  </p:childTnLst>
                                </p:cTn>
                              </p:par>
                              <p:par>
                                <p:cTn id="57" presetID="8" presetClass="emph" presetSubtype="0" fill="hold" nodeType="withEffect">
                                  <p:stCondLst>
                                    <p:cond delay="2750"/>
                                  </p:stCondLst>
                                  <p:childTnLst>
                                    <p:animRot by="3600000">
                                      <p:cBhvr>
                                        <p:cTn id="58" dur="8250" fill="hold"/>
                                        <p:tgtEl>
                                          <p:spTgt spid="18"/>
                                        </p:tgtEl>
                                        <p:attrNameLst>
                                          <p:attrName>r</p:attrName>
                                        </p:attrNameLst>
                                      </p:cBhvr>
                                    </p:animRot>
                                  </p:childTnLst>
                                </p:cTn>
                              </p:par>
                              <p:par>
                                <p:cTn id="59" presetID="21" presetClass="entr" presetSubtype="1" fill="hold" grpId="0" nodeType="withEffect">
                                  <p:stCondLst>
                                    <p:cond delay="1750"/>
                                  </p:stCondLst>
                                  <p:childTnLst>
                                    <p:set>
                                      <p:cBhvr>
                                        <p:cTn id="60" dur="1" fill="hold">
                                          <p:stCondLst>
                                            <p:cond delay="0"/>
                                          </p:stCondLst>
                                        </p:cTn>
                                        <p:tgtEl>
                                          <p:spTgt spid="183"/>
                                        </p:tgtEl>
                                        <p:attrNameLst>
                                          <p:attrName>style.visibility</p:attrName>
                                        </p:attrNameLst>
                                      </p:cBhvr>
                                      <p:to>
                                        <p:strVal val="visible"/>
                                      </p:to>
                                    </p:set>
                                    <p:animEffect transition="in" filter="wheel(1)">
                                      <p:cBhvr>
                                        <p:cTn id="61" dur="1000"/>
                                        <p:tgtEl>
                                          <p:spTgt spid="183"/>
                                        </p:tgtEl>
                                      </p:cBhvr>
                                    </p:animEffect>
                                  </p:childTnLst>
                                </p:cTn>
                              </p:par>
                              <p:par>
                                <p:cTn id="62" presetID="8" presetClass="emph" presetSubtype="0" fill="hold" grpId="1" nodeType="withEffect">
                                  <p:stCondLst>
                                    <p:cond delay="1750"/>
                                  </p:stCondLst>
                                  <p:childTnLst>
                                    <p:animRot by="3000000">
                                      <p:cBhvr>
                                        <p:cTn id="63" dur="9250" fill="hold"/>
                                        <p:tgtEl>
                                          <p:spTgt spid="183"/>
                                        </p:tgtEl>
                                        <p:attrNameLst>
                                          <p:attrName>r</p:attrName>
                                        </p:attrNameLst>
                                      </p:cBhvr>
                                    </p:animRot>
                                  </p:childTnLst>
                                </p:cTn>
                              </p:par>
                              <p:par>
                                <p:cTn id="64" presetID="35" presetClass="path" presetSubtype="0" decel="50000" fill="hold" grpId="3" nodeType="withEffect">
                                  <p:stCondLst>
                                    <p:cond delay="3000"/>
                                  </p:stCondLst>
                                  <p:childTnLst>
                                    <p:animMotion origin="layout" path="M 0 0 L -0.25 0 E" pathEditMode="relative" ptsTypes="">
                                      <p:cBhvr>
                                        <p:cTn id="65" dur="1000" fill="hold"/>
                                        <p:tgtEl>
                                          <p:spTgt spid="4"/>
                                        </p:tgtEl>
                                        <p:attrNameLst>
                                          <p:attrName>ppt_x</p:attrName>
                                          <p:attrName>ppt_y</p:attrName>
                                        </p:attrNameLst>
                                      </p:cBhvr>
                                    </p:animMotion>
                                  </p:childTnLst>
                                </p:cTn>
                              </p:par>
                              <p:par>
                                <p:cTn id="66" presetID="35" presetClass="path" presetSubtype="0" decel="50000" fill="hold" grpId="3" nodeType="withEffect">
                                  <p:stCondLst>
                                    <p:cond delay="3000"/>
                                  </p:stCondLst>
                                  <p:childTnLst>
                                    <p:animMotion origin="layout" path="M 0 0 L -0.25 0 E" pathEditMode="relative" ptsTypes="">
                                      <p:cBhvr>
                                        <p:cTn id="67" dur="1000" fill="hold"/>
                                        <p:tgtEl>
                                          <p:spTgt spid="184"/>
                                        </p:tgtEl>
                                        <p:attrNameLst>
                                          <p:attrName>ppt_x</p:attrName>
                                          <p:attrName>ppt_y</p:attrName>
                                        </p:attrNameLst>
                                      </p:cBhvr>
                                    </p:animMotion>
                                  </p:childTnLst>
                                </p:cTn>
                              </p:par>
                              <p:par>
                                <p:cTn id="68" presetID="35" presetClass="path" presetSubtype="0" decel="50000" fill="hold" nodeType="withEffect">
                                  <p:stCondLst>
                                    <p:cond delay="3000"/>
                                  </p:stCondLst>
                                  <p:childTnLst>
                                    <p:animMotion origin="layout" path="M 0 0 L -0.25 0 E" pathEditMode="relative" ptsTypes="">
                                      <p:cBhvr>
                                        <p:cTn id="69" dur="1000" fill="hold"/>
                                        <p:tgtEl>
                                          <p:spTgt spid="8"/>
                                        </p:tgtEl>
                                        <p:attrNameLst>
                                          <p:attrName>ppt_x</p:attrName>
                                          <p:attrName>ppt_y</p:attrName>
                                        </p:attrNameLst>
                                      </p:cBhvr>
                                    </p:animMotion>
                                  </p:childTnLst>
                                </p:cTn>
                              </p:par>
                              <p:par>
                                <p:cTn id="70" presetID="35" presetClass="path" presetSubtype="0" decel="50000" fill="hold" nodeType="withEffect">
                                  <p:stCondLst>
                                    <p:cond delay="3000"/>
                                  </p:stCondLst>
                                  <p:childTnLst>
                                    <p:animMotion origin="layout" path="M 0 0 L -0.25 0 E" pathEditMode="relative" ptsTypes="">
                                      <p:cBhvr>
                                        <p:cTn id="71" dur="1000" fill="hold"/>
                                        <p:tgtEl>
                                          <p:spTgt spid="16"/>
                                        </p:tgtEl>
                                        <p:attrNameLst>
                                          <p:attrName>ppt_x</p:attrName>
                                          <p:attrName>ppt_y</p:attrName>
                                        </p:attrNameLst>
                                      </p:cBhvr>
                                    </p:animMotion>
                                  </p:childTnLst>
                                </p:cTn>
                              </p:par>
                              <p:par>
                                <p:cTn id="72" presetID="35" presetClass="path" presetSubtype="0" decel="50000" fill="hold" nodeType="withEffect">
                                  <p:stCondLst>
                                    <p:cond delay="3000"/>
                                  </p:stCondLst>
                                  <p:childTnLst>
                                    <p:animMotion origin="layout" path="M 0 0 L -0.25 0 E" pathEditMode="relative" ptsTypes="">
                                      <p:cBhvr>
                                        <p:cTn id="73" dur="1000" fill="hold"/>
                                        <p:tgtEl>
                                          <p:spTgt spid="11"/>
                                        </p:tgtEl>
                                        <p:attrNameLst>
                                          <p:attrName>ppt_x</p:attrName>
                                          <p:attrName>ppt_y</p:attrName>
                                        </p:attrNameLst>
                                      </p:cBhvr>
                                    </p:animMotion>
                                  </p:childTnLst>
                                </p:cTn>
                              </p:par>
                              <p:par>
                                <p:cTn id="74" presetID="35" presetClass="path" presetSubtype="0" decel="50000" fill="hold" nodeType="withEffect">
                                  <p:stCondLst>
                                    <p:cond delay="3000"/>
                                  </p:stCondLst>
                                  <p:childTnLst>
                                    <p:animMotion origin="layout" path="M 0 0 L -0.25 0 E" pathEditMode="relative" ptsTypes="">
                                      <p:cBhvr>
                                        <p:cTn id="75" dur="1000" fill="hold"/>
                                        <p:tgtEl>
                                          <p:spTgt spid="18"/>
                                        </p:tgtEl>
                                        <p:attrNameLst>
                                          <p:attrName>ppt_x</p:attrName>
                                          <p:attrName>ppt_y</p:attrName>
                                        </p:attrNameLst>
                                      </p:cBhvr>
                                    </p:animMotion>
                                  </p:childTnLst>
                                </p:cTn>
                              </p:par>
                              <p:par>
                                <p:cTn id="76" presetID="35" presetClass="path" presetSubtype="0" decel="50000" fill="hold" grpId="2" nodeType="withEffect">
                                  <p:stCondLst>
                                    <p:cond delay="3000"/>
                                  </p:stCondLst>
                                  <p:childTnLst>
                                    <p:animMotion origin="layout" path="M 0 0 L -0.25 0 E" pathEditMode="relative" ptsTypes="">
                                      <p:cBhvr>
                                        <p:cTn id="77" dur="1000" fill="hold"/>
                                        <p:tgtEl>
                                          <p:spTgt spid="183"/>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p:bldP spid="75" grpId="1"/>
      <p:bldP spid="75" grpId="2"/>
      <p:bldP spid="75" grpId="3"/>
      <p:bldP spid="75" grpId="4"/>
      <p:bldP spid="4" grpId="0" animBg="1"/>
      <p:bldP spid="4" grpId="1" animBg="1"/>
      <p:bldP spid="4" grpId="2" animBg="1"/>
      <p:bldP spid="4" grpId="3" animBg="1"/>
      <p:bldP spid="183" grpId="0" animBg="1"/>
      <p:bldP spid="183" grpId="1" animBg="1"/>
      <p:bldP spid="183" grpId="2" animBg="1"/>
      <p:bldP spid="184" grpId="0"/>
      <p:bldP spid="184" grpId="1"/>
      <p:bldP spid="184" grpId="2"/>
      <p:bldP spid="184" grpId="3"/>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p:cNvSpPr txBox="1"/>
          <p:nvPr/>
        </p:nvSpPr>
        <p:spPr>
          <a:xfrm>
            <a:off x="5019200" y="2950070"/>
            <a:ext cx="3570209" cy="1015663"/>
          </a:xfrm>
          <a:prstGeom prst="rect">
            <a:avLst/>
          </a:prstGeom>
          <a:noFill/>
        </p:spPr>
        <p:txBody>
          <a:bodyPr wrap="none" rtlCol="0">
            <a:spAutoFit/>
          </a:bodyPr>
          <a:lstStyle/>
          <a:p>
            <a:pPr algn="ctr"/>
            <a:r>
              <a:rPr lang="zh-CN" altLang="en-US" sz="6000" spc="600" dirty="0">
                <a:solidFill>
                  <a:schemeClr val="bg1"/>
                </a:solidFill>
                <a:effectLst>
                  <a:glow rad="228600">
                    <a:schemeClr val="accent5">
                      <a:satMod val="175000"/>
                      <a:alpha val="40000"/>
                    </a:schemeClr>
                  </a:glow>
                </a:effectLst>
                <a:latin typeface="微软雅黑" panose="020B0503020204020204" pitchFamily="34" charset="-122"/>
                <a:ea typeface="微软雅黑" panose="020B0503020204020204" pitchFamily="34" charset="-122"/>
              </a:rPr>
              <a:t>项目总结</a:t>
            </a:r>
          </a:p>
        </p:txBody>
      </p:sp>
      <p:pic>
        <p:nvPicPr>
          <p:cNvPr id="263" name="图片 262"/>
          <p:cNvPicPr>
            <a:picLocks noChangeAspect="1"/>
          </p:cNvPicPr>
          <p:nvPr/>
        </p:nvPicPr>
        <p:blipFill>
          <a:blip r:embed="rId3">
            <a:biLevel thresh="25000"/>
            <a:extLst>
              <a:ext uri="{28A0092B-C50C-407E-A947-70E740481C1C}">
                <a14:useLocalDpi xmlns:a14="http://schemas.microsoft.com/office/drawing/2010/main" val="0"/>
              </a:ext>
            </a:extLst>
          </a:blip>
          <a:stretch>
            <a:fillRect/>
          </a:stretch>
        </p:blipFill>
        <p:spPr>
          <a:xfrm>
            <a:off x="2727905" y="3156469"/>
            <a:ext cx="615440" cy="601452"/>
          </a:xfrm>
          <a:prstGeom prst="rect">
            <a:avLst/>
          </a:prstGeom>
        </p:spPr>
      </p:pic>
      <p:sp>
        <p:nvSpPr>
          <p:cNvPr id="274" name="文本框 273"/>
          <p:cNvSpPr txBox="1"/>
          <p:nvPr/>
        </p:nvSpPr>
        <p:spPr>
          <a:xfrm>
            <a:off x="4368800" y="3985101"/>
            <a:ext cx="2666999" cy="276999"/>
          </a:xfrm>
          <a:prstGeom prst="rect">
            <a:avLst/>
          </a:prstGeom>
          <a:noFill/>
        </p:spPr>
        <p:txBody>
          <a:bodyPr wrap="square" rtlCol="0">
            <a:spAutoFit/>
          </a:bodyPr>
          <a:lstStyle/>
          <a:p>
            <a:pPr algn="ctr"/>
            <a:r>
              <a:rPr lang="en-US" altLang="zh-CN" sz="1200" dirty="0">
                <a:solidFill>
                  <a:schemeClr val="bg1"/>
                </a:solidFill>
                <a:latin typeface="微软雅黑" panose="020B0503020204020204" pitchFamily="34" charset="-122"/>
                <a:ea typeface="微软雅黑" panose="020B0503020204020204" pitchFamily="34" charset="-122"/>
              </a:rPr>
              <a:t>SUCCESSFUL CASE</a:t>
            </a:r>
          </a:p>
        </p:txBody>
      </p:sp>
    </p:spTree>
    <p:extLst>
      <p:ext uri="{BB962C8B-B14F-4D97-AF65-F5344CB8AC3E}">
        <p14:creationId xmlns:p14="http://schemas.microsoft.com/office/powerpoint/2010/main" val="1199897268"/>
      </p:ext>
    </p:extLst>
  </p:cSld>
  <p:clrMapOvr>
    <a:masterClrMapping/>
  </p:clrMapOvr>
  <p:transition spd="slow" advClick="0" advTm="0">
    <p:push/>
    <p:sndAc>
      <p:stSnd>
        <p:snd r:embed="rId2" name="翻书1.wav"/>
      </p:stSnd>
    </p:sndAc>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500"/>
                                  </p:stCondLst>
                                  <p:childTnLst>
                                    <p:set>
                                      <p:cBhvr>
                                        <p:cTn id="6" dur="1" fill="hold">
                                          <p:stCondLst>
                                            <p:cond delay="0"/>
                                          </p:stCondLst>
                                        </p:cTn>
                                        <p:tgtEl>
                                          <p:spTgt spid="263"/>
                                        </p:tgtEl>
                                        <p:attrNameLst>
                                          <p:attrName>style.visibility</p:attrName>
                                        </p:attrNameLst>
                                      </p:cBhvr>
                                      <p:to>
                                        <p:strVal val="visible"/>
                                      </p:to>
                                    </p:set>
                                    <p:anim calcmode="lin" valueType="num">
                                      <p:cBhvr>
                                        <p:cTn id="7" dur="500" fill="hold"/>
                                        <p:tgtEl>
                                          <p:spTgt spid="263"/>
                                        </p:tgtEl>
                                        <p:attrNameLst>
                                          <p:attrName>ppt_w</p:attrName>
                                        </p:attrNameLst>
                                      </p:cBhvr>
                                      <p:tavLst>
                                        <p:tav tm="0">
                                          <p:val>
                                            <p:fltVal val="0"/>
                                          </p:val>
                                        </p:tav>
                                        <p:tav tm="100000">
                                          <p:val>
                                            <p:strVal val="#ppt_w"/>
                                          </p:val>
                                        </p:tav>
                                      </p:tavLst>
                                    </p:anim>
                                    <p:anim calcmode="lin" valueType="num">
                                      <p:cBhvr>
                                        <p:cTn id="8" dur="500" fill="hold"/>
                                        <p:tgtEl>
                                          <p:spTgt spid="263"/>
                                        </p:tgtEl>
                                        <p:attrNameLst>
                                          <p:attrName>ppt_h</p:attrName>
                                        </p:attrNameLst>
                                      </p:cBhvr>
                                      <p:tavLst>
                                        <p:tav tm="0">
                                          <p:val>
                                            <p:fltVal val="0"/>
                                          </p:val>
                                        </p:tav>
                                        <p:tav tm="100000">
                                          <p:val>
                                            <p:strVal val="#ppt_h"/>
                                          </p:val>
                                        </p:tav>
                                      </p:tavLst>
                                    </p:anim>
                                  </p:childTnLst>
                                </p:cTn>
                              </p:par>
                              <p:par>
                                <p:cTn id="9" presetID="22" presetClass="entr" presetSubtype="8" fill="hold" grpId="0" nodeType="withEffect">
                                  <p:stCondLst>
                                    <p:cond delay="4500"/>
                                  </p:stCondLst>
                                  <p:childTnLst>
                                    <p:set>
                                      <p:cBhvr>
                                        <p:cTn id="10" dur="1" fill="hold">
                                          <p:stCondLst>
                                            <p:cond delay="0"/>
                                          </p:stCondLst>
                                        </p:cTn>
                                        <p:tgtEl>
                                          <p:spTgt spid="274"/>
                                        </p:tgtEl>
                                        <p:attrNameLst>
                                          <p:attrName>style.visibility</p:attrName>
                                        </p:attrNameLst>
                                      </p:cBhvr>
                                      <p:to>
                                        <p:strVal val="visible"/>
                                      </p:to>
                                    </p:set>
                                    <p:animEffect transition="in" filter="wipe(left)">
                                      <p:cBhvr>
                                        <p:cTn id="11" dur="1000"/>
                                        <p:tgtEl>
                                          <p:spTgt spid="274"/>
                                        </p:tgtEl>
                                      </p:cBhvr>
                                    </p:animEffect>
                                  </p:childTnLst>
                                </p:cTn>
                              </p:par>
                              <p:par>
                                <p:cTn id="12" presetID="41" presetClass="entr" presetSubtype="0" fill="hold" grpId="0" nodeType="withEffect">
                                  <p:stCondLst>
                                    <p:cond delay="3500"/>
                                  </p:stCondLst>
                                  <p:iterate type="lt">
                                    <p:tmPct val="10000"/>
                                  </p:iterate>
                                  <p:childTnLst>
                                    <p:set>
                                      <p:cBhvr>
                                        <p:cTn id="13" dur="1" fill="hold">
                                          <p:stCondLst>
                                            <p:cond delay="0"/>
                                          </p:stCondLst>
                                        </p:cTn>
                                        <p:tgtEl>
                                          <p:spTgt spid="12"/>
                                        </p:tgtEl>
                                        <p:attrNameLst>
                                          <p:attrName>style.visibility</p:attrName>
                                        </p:attrNameLst>
                                      </p:cBhvr>
                                      <p:to>
                                        <p:strVal val="visible"/>
                                      </p:to>
                                    </p:set>
                                    <p:anim calcmode="lin" valueType="num">
                                      <p:cBhvr>
                                        <p:cTn id="14" dur="500" fill="hold"/>
                                        <p:tgtEl>
                                          <p:spTgt spid="12"/>
                                        </p:tgtEl>
                                        <p:attrNameLst>
                                          <p:attrName>ppt_x</p:attrName>
                                        </p:attrNameLst>
                                      </p:cBhvr>
                                      <p:tavLst>
                                        <p:tav tm="0">
                                          <p:val>
                                            <p:strVal val="#ppt_x"/>
                                          </p:val>
                                        </p:tav>
                                        <p:tav tm="50000">
                                          <p:val>
                                            <p:strVal val="#ppt_x+.1"/>
                                          </p:val>
                                        </p:tav>
                                        <p:tav tm="100000">
                                          <p:val>
                                            <p:strVal val="#ppt_x"/>
                                          </p:val>
                                        </p:tav>
                                      </p:tavLst>
                                    </p:anim>
                                    <p:anim calcmode="lin" valueType="num">
                                      <p:cBhvr>
                                        <p:cTn id="15" dur="500" fill="hold"/>
                                        <p:tgtEl>
                                          <p:spTgt spid="12"/>
                                        </p:tgtEl>
                                        <p:attrNameLst>
                                          <p:attrName>ppt_y</p:attrName>
                                        </p:attrNameLst>
                                      </p:cBhvr>
                                      <p:tavLst>
                                        <p:tav tm="0">
                                          <p:val>
                                            <p:strVal val="#ppt_y"/>
                                          </p:val>
                                        </p:tav>
                                        <p:tav tm="100000">
                                          <p:val>
                                            <p:strVal val="#ppt_y"/>
                                          </p:val>
                                        </p:tav>
                                      </p:tavLst>
                                    </p:anim>
                                    <p:anim calcmode="lin" valueType="num">
                                      <p:cBhvr>
                                        <p:cTn id="16" dur="500" fill="hold"/>
                                        <p:tgtEl>
                                          <p:spTgt spid="12"/>
                                        </p:tgtEl>
                                        <p:attrNameLst>
                                          <p:attrName>ppt_h</p:attrName>
                                        </p:attrNameLst>
                                      </p:cBhvr>
                                      <p:tavLst>
                                        <p:tav tm="0">
                                          <p:val>
                                            <p:strVal val="#ppt_h/10"/>
                                          </p:val>
                                        </p:tav>
                                        <p:tav tm="50000">
                                          <p:val>
                                            <p:strVal val="#ppt_h+.01"/>
                                          </p:val>
                                        </p:tav>
                                        <p:tav tm="100000">
                                          <p:val>
                                            <p:strVal val="#ppt_h"/>
                                          </p:val>
                                        </p:tav>
                                      </p:tavLst>
                                    </p:anim>
                                    <p:anim calcmode="lin" valueType="num">
                                      <p:cBhvr>
                                        <p:cTn id="17" dur="500" fill="hold"/>
                                        <p:tgtEl>
                                          <p:spTgt spid="12"/>
                                        </p:tgtEl>
                                        <p:attrNameLst>
                                          <p:attrName>ppt_w</p:attrName>
                                        </p:attrNameLst>
                                      </p:cBhvr>
                                      <p:tavLst>
                                        <p:tav tm="0">
                                          <p:val>
                                            <p:strVal val="#ppt_w/10"/>
                                          </p:val>
                                        </p:tav>
                                        <p:tav tm="50000">
                                          <p:val>
                                            <p:strVal val="#ppt_w+.01"/>
                                          </p:val>
                                        </p:tav>
                                        <p:tav tm="100000">
                                          <p:val>
                                            <p:strVal val="#ppt_w"/>
                                          </p:val>
                                        </p:tav>
                                      </p:tavLst>
                                    </p:anim>
                                    <p:animEffect transition="in" filter="fade">
                                      <p:cBhvr>
                                        <p:cTn id="18" dur="500" tmFilter="0,0; .5, 1; 1, 1"/>
                                        <p:tgtEl>
                                          <p:spTgt spid="12"/>
                                        </p:tgtEl>
                                      </p:cBhvr>
                                    </p:animEffect>
                                  </p:childTnLst>
                                </p:cTn>
                              </p:par>
                              <p:par>
                                <p:cTn id="19" presetID="1" presetClass="exit" presetSubtype="0" fill="hold" grpId="1" nodeType="withEffect">
                                  <p:stCondLst>
                                    <p:cond delay="4250"/>
                                  </p:stCondLst>
                                  <p:iterate type="lt">
                                    <p:tmAbs val="0"/>
                                  </p:iterate>
                                  <p:childTnLst>
                                    <p:set>
                                      <p:cBhvr>
                                        <p:cTn id="20" dur="1" fill="hold">
                                          <p:stCondLst>
                                            <p:cond delay="0"/>
                                          </p:stCondLst>
                                        </p:cTn>
                                        <p:tgtEl>
                                          <p:spTgt spid="12"/>
                                        </p:tgtEl>
                                        <p:attrNameLst>
                                          <p:attrName>style.visibility</p:attrName>
                                        </p:attrNameLst>
                                      </p:cBhvr>
                                      <p:to>
                                        <p:strVal val="hidden"/>
                                      </p:to>
                                    </p:set>
                                  </p:childTnLst>
                                </p:cTn>
                              </p:par>
                              <p:par>
                                <p:cTn id="21" presetID="1" presetClass="entr" presetSubtype="0" fill="hold" grpId="2" nodeType="withEffect">
                                  <p:stCondLst>
                                    <p:cond delay="4400"/>
                                  </p:stCondLst>
                                  <p:iterate type="lt">
                                    <p:tmAbs val="0"/>
                                  </p:iterate>
                                  <p:childTnLst>
                                    <p:set>
                                      <p:cBhvr>
                                        <p:cTn id="22" dur="1" fill="hold">
                                          <p:stCondLst>
                                            <p:cond delay="0"/>
                                          </p:stCondLst>
                                        </p:cTn>
                                        <p:tgtEl>
                                          <p:spTgt spid="12"/>
                                        </p:tgtEl>
                                        <p:attrNameLst>
                                          <p:attrName>style.visibility</p:attrName>
                                        </p:attrNameLst>
                                      </p:cBhvr>
                                      <p:to>
                                        <p:strVal val="visible"/>
                                      </p:to>
                                    </p:set>
                                  </p:childTnLst>
                                </p:cTn>
                              </p:par>
                              <p:par>
                                <p:cTn id="23" presetID="1" presetClass="exit" presetSubtype="0" fill="hold" grpId="3" nodeType="withEffect">
                                  <p:stCondLst>
                                    <p:cond delay="4750"/>
                                  </p:stCondLst>
                                  <p:iterate type="lt">
                                    <p:tmAbs val="0"/>
                                  </p:iterate>
                                  <p:childTnLst>
                                    <p:set>
                                      <p:cBhvr>
                                        <p:cTn id="24" dur="1" fill="hold">
                                          <p:stCondLst>
                                            <p:cond delay="0"/>
                                          </p:stCondLst>
                                        </p:cTn>
                                        <p:tgtEl>
                                          <p:spTgt spid="12"/>
                                        </p:tgtEl>
                                        <p:attrNameLst>
                                          <p:attrName>style.visibility</p:attrName>
                                        </p:attrNameLst>
                                      </p:cBhvr>
                                      <p:to>
                                        <p:strVal val="hidden"/>
                                      </p:to>
                                    </p:set>
                                  </p:childTnLst>
                                </p:cTn>
                              </p:par>
                              <p:par>
                                <p:cTn id="25" presetID="1" presetClass="entr" presetSubtype="0" fill="hold" grpId="4" nodeType="withEffect">
                                  <p:stCondLst>
                                    <p:cond delay="5000"/>
                                  </p:stCondLst>
                                  <p:iterate type="lt">
                                    <p:tmAbs val="0"/>
                                  </p:iterate>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2" grpId="1"/>
      <p:bldP spid="12" grpId="2"/>
      <p:bldP spid="12" grpId="3"/>
      <p:bldP spid="12" grpId="4"/>
      <p:bldP spid="27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文本框 74"/>
          <p:cNvSpPr txBox="1"/>
          <p:nvPr/>
        </p:nvSpPr>
        <p:spPr>
          <a:xfrm>
            <a:off x="2116551" y="126669"/>
            <a:ext cx="2236510" cy="707886"/>
          </a:xfrm>
          <a:prstGeom prst="rect">
            <a:avLst/>
          </a:prstGeom>
          <a:noFill/>
          <a:effectLst>
            <a:glow rad="63500">
              <a:schemeClr val="accent5">
                <a:satMod val="175000"/>
                <a:alpha val="40000"/>
              </a:schemeClr>
            </a:glow>
          </a:effectLst>
        </p:spPr>
        <p:txBody>
          <a:bodyPr wrap="none" rtlCol="0">
            <a:spAutoFit/>
          </a:bodyPr>
          <a:lstStyle/>
          <a:p>
            <a:pPr algn="ctr"/>
            <a:r>
              <a:rPr lang="zh-CN" altLang="en-US" sz="4000" dirty="0">
                <a:solidFill>
                  <a:srgbClr val="00B0F0"/>
                </a:solidFill>
                <a:effectLst>
                  <a:glow rad="139700">
                    <a:schemeClr val="accent5">
                      <a:satMod val="175000"/>
                      <a:alpha val="40000"/>
                    </a:schemeClr>
                  </a:glow>
                </a:effectLst>
                <a:latin typeface="微软雅黑" panose="020B0503020204020204" pitchFamily="34" charset="-122"/>
                <a:ea typeface="微软雅黑" panose="020B0503020204020204" pitchFamily="34" charset="-122"/>
              </a:rPr>
              <a:t>参赛小组</a:t>
            </a:r>
          </a:p>
        </p:txBody>
      </p:sp>
      <p:sp>
        <p:nvSpPr>
          <p:cNvPr id="4" name="椭圆 3"/>
          <p:cNvSpPr/>
          <p:nvPr/>
        </p:nvSpPr>
        <p:spPr>
          <a:xfrm>
            <a:off x="4431030" y="2183159"/>
            <a:ext cx="3329940" cy="3329940"/>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组合 7"/>
          <p:cNvGrpSpPr/>
          <p:nvPr/>
        </p:nvGrpSpPr>
        <p:grpSpPr>
          <a:xfrm>
            <a:off x="4335780" y="2087909"/>
            <a:ext cx="3520440" cy="3520440"/>
            <a:chOff x="4335780" y="1668780"/>
            <a:chExt cx="3520440" cy="3520440"/>
          </a:xfrm>
        </p:grpSpPr>
        <p:sp>
          <p:nvSpPr>
            <p:cNvPr id="52" name="空心弧 51"/>
            <p:cNvSpPr/>
            <p:nvPr/>
          </p:nvSpPr>
          <p:spPr>
            <a:xfrm rot="10800000">
              <a:off x="4335780" y="1668780"/>
              <a:ext cx="3520440" cy="3520440"/>
            </a:xfrm>
            <a:prstGeom prst="blockArc">
              <a:avLst>
                <a:gd name="adj1" fmla="val 14875926"/>
                <a:gd name="adj2" fmla="val 19646451"/>
                <a:gd name="adj3" fmla="val 1334"/>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 name="空心弧 4"/>
            <p:cNvSpPr/>
            <p:nvPr/>
          </p:nvSpPr>
          <p:spPr>
            <a:xfrm>
              <a:off x="4335780" y="1668780"/>
              <a:ext cx="3520440" cy="3520440"/>
            </a:xfrm>
            <a:prstGeom prst="blockArc">
              <a:avLst>
                <a:gd name="adj1" fmla="val 14875926"/>
                <a:gd name="adj2" fmla="val 19646451"/>
                <a:gd name="adj3" fmla="val 1334"/>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11" name="组合 10"/>
          <p:cNvGrpSpPr/>
          <p:nvPr/>
        </p:nvGrpSpPr>
        <p:grpSpPr>
          <a:xfrm>
            <a:off x="4511040" y="2263169"/>
            <a:ext cx="3169920" cy="3169920"/>
            <a:chOff x="4511040" y="1844040"/>
            <a:chExt cx="3169920" cy="3169920"/>
          </a:xfrm>
        </p:grpSpPr>
        <p:sp>
          <p:nvSpPr>
            <p:cNvPr id="54" name="空心弧 53"/>
            <p:cNvSpPr/>
            <p:nvPr/>
          </p:nvSpPr>
          <p:spPr>
            <a:xfrm rot="10800000">
              <a:off x="4511040" y="1844040"/>
              <a:ext cx="3169920" cy="3169920"/>
            </a:xfrm>
            <a:prstGeom prst="blockArc">
              <a:avLst>
                <a:gd name="adj1" fmla="val 856866"/>
                <a:gd name="adj2" fmla="val 16182811"/>
                <a:gd name="adj3" fmla="val 1922"/>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9" name="空心弧 8"/>
            <p:cNvSpPr/>
            <p:nvPr/>
          </p:nvSpPr>
          <p:spPr>
            <a:xfrm>
              <a:off x="4511040" y="1844040"/>
              <a:ext cx="3169920" cy="3169920"/>
            </a:xfrm>
            <a:prstGeom prst="blockArc">
              <a:avLst>
                <a:gd name="adj1" fmla="val 856866"/>
                <a:gd name="adj2" fmla="val 16182811"/>
                <a:gd name="adj3" fmla="val 192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16" name="组合 15"/>
          <p:cNvGrpSpPr/>
          <p:nvPr/>
        </p:nvGrpSpPr>
        <p:grpSpPr>
          <a:xfrm>
            <a:off x="4624031" y="2376160"/>
            <a:ext cx="2943939" cy="2943939"/>
            <a:chOff x="4624031" y="1957031"/>
            <a:chExt cx="2943939" cy="2943939"/>
          </a:xfrm>
        </p:grpSpPr>
        <p:sp>
          <p:nvSpPr>
            <p:cNvPr id="59" name="空心弧 58"/>
            <p:cNvSpPr/>
            <p:nvPr/>
          </p:nvSpPr>
          <p:spPr>
            <a:xfrm rot="10800000">
              <a:off x="4624031" y="1957031"/>
              <a:ext cx="2943939" cy="2943939"/>
            </a:xfrm>
            <a:prstGeom prst="blockArc">
              <a:avLst>
                <a:gd name="adj1" fmla="val 5932538"/>
                <a:gd name="adj2" fmla="val 7043320"/>
                <a:gd name="adj3" fmla="val 3066"/>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2" name="空心弧 11"/>
            <p:cNvSpPr/>
            <p:nvPr/>
          </p:nvSpPr>
          <p:spPr>
            <a:xfrm>
              <a:off x="4624031" y="1957031"/>
              <a:ext cx="2943939" cy="2943939"/>
            </a:xfrm>
            <a:prstGeom prst="blockArc">
              <a:avLst>
                <a:gd name="adj1" fmla="val 5932538"/>
                <a:gd name="adj2" fmla="val 7043320"/>
                <a:gd name="adj3" fmla="val 3066"/>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18" name="组合 17"/>
          <p:cNvGrpSpPr/>
          <p:nvPr/>
        </p:nvGrpSpPr>
        <p:grpSpPr>
          <a:xfrm>
            <a:off x="4291965" y="2044094"/>
            <a:ext cx="3608070" cy="3608070"/>
            <a:chOff x="4291965" y="1624965"/>
            <a:chExt cx="3608070" cy="3608070"/>
          </a:xfrm>
        </p:grpSpPr>
        <p:sp>
          <p:nvSpPr>
            <p:cNvPr id="17" name="空心弧 16"/>
            <p:cNvSpPr/>
            <p:nvPr/>
          </p:nvSpPr>
          <p:spPr>
            <a:xfrm>
              <a:off x="4291965" y="1624965"/>
              <a:ext cx="3608070" cy="3608070"/>
            </a:xfrm>
            <a:prstGeom prst="blockArc">
              <a:avLst>
                <a:gd name="adj1" fmla="val 193666"/>
                <a:gd name="adj2" fmla="val 1210021"/>
                <a:gd name="adj3" fmla="val 2218"/>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0" name="空心弧 59"/>
            <p:cNvSpPr/>
            <p:nvPr/>
          </p:nvSpPr>
          <p:spPr>
            <a:xfrm rot="10800000">
              <a:off x="4291965" y="1624965"/>
              <a:ext cx="3608070" cy="3608070"/>
            </a:xfrm>
            <a:prstGeom prst="blockArc">
              <a:avLst>
                <a:gd name="adj1" fmla="val 193666"/>
                <a:gd name="adj2" fmla="val 1210021"/>
                <a:gd name="adj3" fmla="val 2218"/>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183" name="任意多边形 182"/>
          <p:cNvSpPr/>
          <p:nvPr/>
        </p:nvSpPr>
        <p:spPr>
          <a:xfrm>
            <a:off x="4185613" y="1937742"/>
            <a:ext cx="3820775" cy="3820775"/>
          </a:xfrm>
          <a:custGeom>
            <a:avLst/>
            <a:gdLst>
              <a:gd name="connsiteX0" fmla="*/ 1910387 w 3820775"/>
              <a:gd name="connsiteY0" fmla="*/ 3758267 h 3820775"/>
              <a:gd name="connsiteX1" fmla="*/ 1928675 w 3820775"/>
              <a:gd name="connsiteY1" fmla="*/ 3758267 h 3820775"/>
              <a:gd name="connsiteX2" fmla="*/ 1928675 w 3820775"/>
              <a:gd name="connsiteY2" fmla="*/ 3820775 h 3820775"/>
              <a:gd name="connsiteX3" fmla="*/ 1910387 w 3820775"/>
              <a:gd name="connsiteY3" fmla="*/ 3820775 h 3820775"/>
              <a:gd name="connsiteX4" fmla="*/ 2145674 w 3820775"/>
              <a:gd name="connsiteY4" fmla="*/ 3743203 h 3820775"/>
              <a:gd name="connsiteX5" fmla="*/ 2153325 w 3820775"/>
              <a:gd name="connsiteY5" fmla="*/ 3805241 h 3820775"/>
              <a:gd name="connsiteX6" fmla="*/ 2135174 w 3820775"/>
              <a:gd name="connsiteY6" fmla="*/ 3807479 h 3820775"/>
              <a:gd name="connsiteX7" fmla="*/ 2127524 w 3820775"/>
              <a:gd name="connsiteY7" fmla="*/ 3745441 h 3820775"/>
              <a:gd name="connsiteX8" fmla="*/ 1654180 w 3820775"/>
              <a:gd name="connsiteY8" fmla="*/ 3740413 h 3820775"/>
              <a:gd name="connsiteX9" fmla="*/ 1672292 w 3820775"/>
              <a:gd name="connsiteY9" fmla="*/ 3742949 h 3820775"/>
              <a:gd name="connsiteX10" fmla="*/ 1663625 w 3820775"/>
              <a:gd name="connsiteY10" fmla="*/ 3804853 h 3820775"/>
              <a:gd name="connsiteX11" fmla="*/ 1645514 w 3820775"/>
              <a:gd name="connsiteY11" fmla="*/ 3802318 h 3820775"/>
              <a:gd name="connsiteX12" fmla="*/ 1432115 w 3820775"/>
              <a:gd name="connsiteY12" fmla="*/ 3695287 h 3820775"/>
              <a:gd name="connsiteX13" fmla="*/ 1449780 w 3820775"/>
              <a:gd name="connsiteY13" fmla="*/ 3700020 h 3820775"/>
              <a:gd name="connsiteX14" fmla="*/ 1433602 w 3820775"/>
              <a:gd name="connsiteY14" fmla="*/ 3760398 h 3820775"/>
              <a:gd name="connsiteX15" fmla="*/ 1415937 w 3820775"/>
              <a:gd name="connsiteY15" fmla="*/ 3755665 h 3820775"/>
              <a:gd name="connsiteX16" fmla="*/ 2397523 w 3820775"/>
              <a:gd name="connsiteY16" fmla="*/ 3692887 h 3820775"/>
              <a:gd name="connsiteX17" fmla="*/ 2413701 w 3820775"/>
              <a:gd name="connsiteY17" fmla="*/ 3753265 h 3820775"/>
              <a:gd name="connsiteX18" fmla="*/ 2396036 w 3820775"/>
              <a:gd name="connsiteY18" fmla="*/ 3757998 h 3820775"/>
              <a:gd name="connsiteX19" fmla="*/ 2379858 w 3820775"/>
              <a:gd name="connsiteY19" fmla="*/ 3697620 h 3820775"/>
              <a:gd name="connsiteX20" fmla="*/ 2612035 w 3820775"/>
              <a:gd name="connsiteY20" fmla="*/ 3619854 h 3820775"/>
              <a:gd name="connsiteX21" fmla="*/ 2635482 w 3820775"/>
              <a:gd name="connsiteY21" fmla="*/ 3677798 h 3820775"/>
              <a:gd name="connsiteX22" fmla="*/ 2618529 w 3820775"/>
              <a:gd name="connsiteY22" fmla="*/ 3684658 h 3820775"/>
              <a:gd name="connsiteX23" fmla="*/ 2595083 w 3820775"/>
              <a:gd name="connsiteY23" fmla="*/ 3626714 h 3820775"/>
              <a:gd name="connsiteX24" fmla="*/ 1189260 w 3820775"/>
              <a:gd name="connsiteY24" fmla="*/ 3611730 h 3820775"/>
              <a:gd name="connsiteX25" fmla="*/ 1206098 w 3820775"/>
              <a:gd name="connsiteY25" fmla="*/ 3618867 h 3820775"/>
              <a:gd name="connsiteX26" fmla="*/ 1181705 w 3820775"/>
              <a:gd name="connsiteY26" fmla="*/ 3676419 h 3820775"/>
              <a:gd name="connsiteX27" fmla="*/ 1164867 w 3820775"/>
              <a:gd name="connsiteY27" fmla="*/ 3669282 h 3820775"/>
              <a:gd name="connsiteX28" fmla="*/ 986440 w 3820775"/>
              <a:gd name="connsiteY28" fmla="*/ 3510681 h 3820775"/>
              <a:gd name="connsiteX29" fmla="*/ 1002278 w 3820775"/>
              <a:gd name="connsiteY29" fmla="*/ 3519825 h 3820775"/>
              <a:gd name="connsiteX30" fmla="*/ 971024 w 3820775"/>
              <a:gd name="connsiteY30" fmla="*/ 3573959 h 3820775"/>
              <a:gd name="connsiteX31" fmla="*/ 955186 w 3820775"/>
              <a:gd name="connsiteY31" fmla="*/ 3564815 h 3820775"/>
              <a:gd name="connsiteX32" fmla="*/ 2842276 w 3820775"/>
              <a:gd name="connsiteY32" fmla="*/ 3506069 h 3820775"/>
              <a:gd name="connsiteX33" fmla="*/ 2873530 w 3820775"/>
              <a:gd name="connsiteY33" fmla="*/ 3560203 h 3820775"/>
              <a:gd name="connsiteX34" fmla="*/ 2857692 w 3820775"/>
              <a:gd name="connsiteY34" fmla="*/ 3569347 h 3820775"/>
              <a:gd name="connsiteX35" fmla="*/ 2826438 w 3820775"/>
              <a:gd name="connsiteY35" fmla="*/ 3515213 h 3820775"/>
              <a:gd name="connsiteX36" fmla="*/ 3030577 w 3820775"/>
              <a:gd name="connsiteY36" fmla="*/ 3380020 h 3820775"/>
              <a:gd name="connsiteX37" fmla="*/ 3068221 w 3820775"/>
              <a:gd name="connsiteY37" fmla="*/ 3429921 h 3820775"/>
              <a:gd name="connsiteX38" fmla="*/ 3053622 w 3820775"/>
              <a:gd name="connsiteY38" fmla="*/ 3440935 h 3820775"/>
              <a:gd name="connsiteX39" fmla="*/ 3015977 w 3820775"/>
              <a:gd name="connsiteY39" fmla="*/ 3391034 h 3820775"/>
              <a:gd name="connsiteX40" fmla="*/ 773483 w 3820775"/>
              <a:gd name="connsiteY40" fmla="*/ 3367116 h 3820775"/>
              <a:gd name="connsiteX41" fmla="*/ 787900 w 3820775"/>
              <a:gd name="connsiteY41" fmla="*/ 3378367 h 3820775"/>
              <a:gd name="connsiteX42" fmla="*/ 749442 w 3820775"/>
              <a:gd name="connsiteY42" fmla="*/ 3427645 h 3820775"/>
              <a:gd name="connsiteX43" fmla="*/ 735025 w 3820775"/>
              <a:gd name="connsiteY43" fmla="*/ 3416393 h 3820775"/>
              <a:gd name="connsiteX44" fmla="*/ 603740 w 3820775"/>
              <a:gd name="connsiteY44" fmla="*/ 3217008 h 3820775"/>
              <a:gd name="connsiteX45" fmla="*/ 616671 w 3820775"/>
              <a:gd name="connsiteY45" fmla="*/ 3229939 h 3820775"/>
              <a:gd name="connsiteX46" fmla="*/ 572472 w 3820775"/>
              <a:gd name="connsiteY46" fmla="*/ 3274139 h 3820775"/>
              <a:gd name="connsiteX47" fmla="*/ 559540 w 3820775"/>
              <a:gd name="connsiteY47" fmla="*/ 3261207 h 3820775"/>
              <a:gd name="connsiteX48" fmla="*/ 3223522 w 3820775"/>
              <a:gd name="connsiteY48" fmla="*/ 3210522 h 3820775"/>
              <a:gd name="connsiteX49" fmla="*/ 3267722 w 3820775"/>
              <a:gd name="connsiteY49" fmla="*/ 3254721 h 3820775"/>
              <a:gd name="connsiteX50" fmla="*/ 3254790 w 3820775"/>
              <a:gd name="connsiteY50" fmla="*/ 3267653 h 3820775"/>
              <a:gd name="connsiteX51" fmla="*/ 3210591 w 3820775"/>
              <a:gd name="connsiteY51" fmla="*/ 3223453 h 3820775"/>
              <a:gd name="connsiteX52" fmla="*/ 3372775 w 3820775"/>
              <a:gd name="connsiteY52" fmla="*/ 3040027 h 3820775"/>
              <a:gd name="connsiteX53" fmla="*/ 3422053 w 3820775"/>
              <a:gd name="connsiteY53" fmla="*/ 3078485 h 3820775"/>
              <a:gd name="connsiteX54" fmla="*/ 3410801 w 3820775"/>
              <a:gd name="connsiteY54" fmla="*/ 3092902 h 3820775"/>
              <a:gd name="connsiteX55" fmla="*/ 3361524 w 3820775"/>
              <a:gd name="connsiteY55" fmla="*/ 3054444 h 3820775"/>
              <a:gd name="connsiteX56" fmla="*/ 435196 w 3820775"/>
              <a:gd name="connsiteY56" fmla="*/ 3023216 h 3820775"/>
              <a:gd name="connsiteX57" fmla="*/ 446210 w 3820775"/>
              <a:gd name="connsiteY57" fmla="*/ 3037816 h 3820775"/>
              <a:gd name="connsiteX58" fmla="*/ 396309 w 3820775"/>
              <a:gd name="connsiteY58" fmla="*/ 3075460 h 3820775"/>
              <a:gd name="connsiteX59" fmla="*/ 385295 w 3820775"/>
              <a:gd name="connsiteY59" fmla="*/ 3060861 h 3820775"/>
              <a:gd name="connsiteX60" fmla="*/ 310082 w 3820775"/>
              <a:gd name="connsiteY60" fmla="*/ 2834284 h 3820775"/>
              <a:gd name="connsiteX61" fmla="*/ 319226 w 3820775"/>
              <a:gd name="connsiteY61" fmla="*/ 2850122 h 3820775"/>
              <a:gd name="connsiteX62" fmla="*/ 265092 w 3820775"/>
              <a:gd name="connsiteY62" fmla="*/ 2881376 h 3820775"/>
              <a:gd name="connsiteX63" fmla="*/ 255948 w 3820775"/>
              <a:gd name="connsiteY63" fmla="*/ 2865538 h 3820775"/>
              <a:gd name="connsiteX64" fmla="*/ 3515276 w 3820775"/>
              <a:gd name="connsiteY64" fmla="*/ 2826366 h 3820775"/>
              <a:gd name="connsiteX65" fmla="*/ 3569410 w 3820775"/>
              <a:gd name="connsiteY65" fmla="*/ 2857620 h 3820775"/>
              <a:gd name="connsiteX66" fmla="*/ 3560266 w 3820775"/>
              <a:gd name="connsiteY66" fmla="*/ 2873458 h 3820775"/>
              <a:gd name="connsiteX67" fmla="*/ 3506132 w 3820775"/>
              <a:gd name="connsiteY67" fmla="*/ 2842204 h 3820775"/>
              <a:gd name="connsiteX68" fmla="*/ 3615327 w 3820775"/>
              <a:gd name="connsiteY68" fmla="*/ 2623040 h 3820775"/>
              <a:gd name="connsiteX69" fmla="*/ 3672879 w 3820775"/>
              <a:gd name="connsiteY69" fmla="*/ 2647434 h 3820775"/>
              <a:gd name="connsiteX70" fmla="*/ 3665742 w 3820775"/>
              <a:gd name="connsiteY70" fmla="*/ 2664272 h 3820775"/>
              <a:gd name="connsiteX71" fmla="*/ 3608190 w 3820775"/>
              <a:gd name="connsiteY71" fmla="*/ 2639878 h 3820775"/>
              <a:gd name="connsiteX72" fmla="*/ 197438 w 3820775"/>
              <a:gd name="connsiteY72" fmla="*/ 2603475 h 3820775"/>
              <a:gd name="connsiteX73" fmla="*/ 204298 w 3820775"/>
              <a:gd name="connsiteY73" fmla="*/ 2620428 h 3820775"/>
              <a:gd name="connsiteX74" fmla="*/ 146354 w 3820775"/>
              <a:gd name="connsiteY74" fmla="*/ 2643875 h 3820775"/>
              <a:gd name="connsiteX75" fmla="*/ 139494 w 3820775"/>
              <a:gd name="connsiteY75" fmla="*/ 2626922 h 3820775"/>
              <a:gd name="connsiteX76" fmla="*/ 125479 w 3820775"/>
              <a:gd name="connsiteY76" fmla="*/ 2388613 h 3820775"/>
              <a:gd name="connsiteX77" fmla="*/ 130212 w 3820775"/>
              <a:gd name="connsiteY77" fmla="*/ 2406277 h 3820775"/>
              <a:gd name="connsiteX78" fmla="*/ 69834 w 3820775"/>
              <a:gd name="connsiteY78" fmla="*/ 2422456 h 3820775"/>
              <a:gd name="connsiteX79" fmla="*/ 65101 w 3820775"/>
              <a:gd name="connsiteY79" fmla="*/ 2404791 h 3820775"/>
              <a:gd name="connsiteX80" fmla="*/ 3697672 w 3820775"/>
              <a:gd name="connsiteY80" fmla="*/ 2379778 h 3820775"/>
              <a:gd name="connsiteX81" fmla="*/ 3758050 w 3820775"/>
              <a:gd name="connsiteY81" fmla="*/ 2395956 h 3820775"/>
              <a:gd name="connsiteX82" fmla="*/ 3753317 w 3820775"/>
              <a:gd name="connsiteY82" fmla="*/ 2413621 h 3820775"/>
              <a:gd name="connsiteX83" fmla="*/ 3692939 w 3820775"/>
              <a:gd name="connsiteY83" fmla="*/ 2397442 h 3820775"/>
              <a:gd name="connsiteX84" fmla="*/ 3741688 w 3820775"/>
              <a:gd name="connsiteY84" fmla="*/ 2157500 h 3820775"/>
              <a:gd name="connsiteX85" fmla="*/ 3803592 w 3820775"/>
              <a:gd name="connsiteY85" fmla="*/ 2166167 h 3820775"/>
              <a:gd name="connsiteX86" fmla="*/ 3801057 w 3820775"/>
              <a:gd name="connsiteY86" fmla="*/ 2184278 h 3820775"/>
              <a:gd name="connsiteX87" fmla="*/ 3739152 w 3820775"/>
              <a:gd name="connsiteY87" fmla="*/ 2175612 h 3820775"/>
              <a:gd name="connsiteX88" fmla="*/ 76412 w 3820775"/>
              <a:gd name="connsiteY88" fmla="*/ 2136514 h 3820775"/>
              <a:gd name="connsiteX89" fmla="*/ 78650 w 3820775"/>
              <a:gd name="connsiteY89" fmla="*/ 2154664 h 3820775"/>
              <a:gd name="connsiteX90" fmla="*/ 16612 w 3820775"/>
              <a:gd name="connsiteY90" fmla="*/ 2162315 h 3820775"/>
              <a:gd name="connsiteX91" fmla="*/ 14374 w 3820775"/>
              <a:gd name="connsiteY91" fmla="*/ 2144164 h 3820775"/>
              <a:gd name="connsiteX92" fmla="*/ 3758267 w 3820775"/>
              <a:gd name="connsiteY92" fmla="*/ 1901215 h 3820775"/>
              <a:gd name="connsiteX93" fmla="*/ 3820775 w 3820775"/>
              <a:gd name="connsiteY93" fmla="*/ 1901215 h 3820775"/>
              <a:gd name="connsiteX94" fmla="*/ 3820775 w 3820775"/>
              <a:gd name="connsiteY94" fmla="*/ 1919503 h 3820775"/>
              <a:gd name="connsiteX95" fmla="*/ 3758267 w 3820775"/>
              <a:gd name="connsiteY95" fmla="*/ 1919503 h 3820775"/>
              <a:gd name="connsiteX96" fmla="*/ 0 w 3820775"/>
              <a:gd name="connsiteY96" fmla="*/ 1901215 h 3820775"/>
              <a:gd name="connsiteX97" fmla="*/ 62508 w 3820775"/>
              <a:gd name="connsiteY97" fmla="*/ 1901215 h 3820775"/>
              <a:gd name="connsiteX98" fmla="*/ 62508 w 3820775"/>
              <a:gd name="connsiteY98" fmla="*/ 1919503 h 3820775"/>
              <a:gd name="connsiteX99" fmla="*/ 0 w 3820775"/>
              <a:gd name="connsiteY99" fmla="*/ 1919503 h 3820775"/>
              <a:gd name="connsiteX100" fmla="*/ 3806422 w 3820775"/>
              <a:gd name="connsiteY100" fmla="*/ 1676517 h 3820775"/>
              <a:gd name="connsiteX101" fmla="*/ 3808660 w 3820775"/>
              <a:gd name="connsiteY101" fmla="*/ 1694667 h 3820775"/>
              <a:gd name="connsiteX102" fmla="*/ 3746622 w 3820775"/>
              <a:gd name="connsiteY102" fmla="*/ 1702318 h 3820775"/>
              <a:gd name="connsiteX103" fmla="*/ 3744384 w 3820775"/>
              <a:gd name="connsiteY103" fmla="*/ 1684167 h 3820775"/>
              <a:gd name="connsiteX104" fmla="*/ 19719 w 3820775"/>
              <a:gd name="connsiteY104" fmla="*/ 1636425 h 3820775"/>
              <a:gd name="connsiteX105" fmla="*/ 81624 w 3820775"/>
              <a:gd name="connsiteY105" fmla="*/ 1645092 h 3820775"/>
              <a:gd name="connsiteX106" fmla="*/ 79088 w 3820775"/>
              <a:gd name="connsiteY106" fmla="*/ 1663203 h 3820775"/>
              <a:gd name="connsiteX107" fmla="*/ 17184 w 3820775"/>
              <a:gd name="connsiteY107" fmla="*/ 1654537 h 3820775"/>
              <a:gd name="connsiteX108" fmla="*/ 3755688 w 3820775"/>
              <a:gd name="connsiteY108" fmla="*/ 1415902 h 3820775"/>
              <a:gd name="connsiteX109" fmla="*/ 3760421 w 3820775"/>
              <a:gd name="connsiteY109" fmla="*/ 1433566 h 3820775"/>
              <a:gd name="connsiteX110" fmla="*/ 3700043 w 3820775"/>
              <a:gd name="connsiteY110" fmla="*/ 1449745 h 3820775"/>
              <a:gd name="connsiteX111" fmla="*/ 3695310 w 3820775"/>
              <a:gd name="connsiteY111" fmla="*/ 1432080 h 3820775"/>
              <a:gd name="connsiteX112" fmla="*/ 67463 w 3820775"/>
              <a:gd name="connsiteY112" fmla="*/ 1407067 h 3820775"/>
              <a:gd name="connsiteX113" fmla="*/ 127841 w 3820775"/>
              <a:gd name="connsiteY113" fmla="*/ 1423245 h 3820775"/>
              <a:gd name="connsiteX114" fmla="*/ 123108 w 3820775"/>
              <a:gd name="connsiteY114" fmla="*/ 1440910 h 3820775"/>
              <a:gd name="connsiteX115" fmla="*/ 62730 w 3820775"/>
              <a:gd name="connsiteY115" fmla="*/ 1424731 h 3820775"/>
              <a:gd name="connsiteX116" fmla="*/ 3681296 w 3820775"/>
              <a:gd name="connsiteY116" fmla="*/ 1193754 h 3820775"/>
              <a:gd name="connsiteX117" fmla="*/ 3688156 w 3820775"/>
              <a:gd name="connsiteY117" fmla="*/ 1210707 h 3820775"/>
              <a:gd name="connsiteX118" fmla="*/ 3630212 w 3820775"/>
              <a:gd name="connsiteY118" fmla="*/ 1234154 h 3820775"/>
              <a:gd name="connsiteX119" fmla="*/ 3623352 w 3820775"/>
              <a:gd name="connsiteY119" fmla="*/ 1217201 h 3820775"/>
              <a:gd name="connsiteX120" fmla="*/ 155044 w 3820775"/>
              <a:gd name="connsiteY120" fmla="*/ 1156403 h 3820775"/>
              <a:gd name="connsiteX121" fmla="*/ 212596 w 3820775"/>
              <a:gd name="connsiteY121" fmla="*/ 1180797 h 3820775"/>
              <a:gd name="connsiteX122" fmla="*/ 205459 w 3820775"/>
              <a:gd name="connsiteY122" fmla="*/ 1197635 h 3820775"/>
              <a:gd name="connsiteX123" fmla="*/ 147907 w 3820775"/>
              <a:gd name="connsiteY123" fmla="*/ 1173241 h 3820775"/>
              <a:gd name="connsiteX124" fmla="*/ 3564836 w 3820775"/>
              <a:gd name="connsiteY124" fmla="*/ 955151 h 3820775"/>
              <a:gd name="connsiteX125" fmla="*/ 3573980 w 3820775"/>
              <a:gd name="connsiteY125" fmla="*/ 970989 h 3820775"/>
              <a:gd name="connsiteX126" fmla="*/ 3519846 w 3820775"/>
              <a:gd name="connsiteY126" fmla="*/ 1002243 h 3820775"/>
              <a:gd name="connsiteX127" fmla="*/ 3510702 w 3820775"/>
              <a:gd name="connsiteY127" fmla="*/ 986405 h 3820775"/>
              <a:gd name="connsiteX128" fmla="*/ 260522 w 3820775"/>
              <a:gd name="connsiteY128" fmla="*/ 947233 h 3820775"/>
              <a:gd name="connsiteX129" fmla="*/ 314656 w 3820775"/>
              <a:gd name="connsiteY129" fmla="*/ 978487 h 3820775"/>
              <a:gd name="connsiteX130" fmla="*/ 305512 w 3820775"/>
              <a:gd name="connsiteY130" fmla="*/ 994325 h 3820775"/>
              <a:gd name="connsiteX131" fmla="*/ 251378 w 3820775"/>
              <a:gd name="connsiteY131" fmla="*/ 963071 h 3820775"/>
              <a:gd name="connsiteX132" fmla="*/ 3435483 w 3820775"/>
              <a:gd name="connsiteY132" fmla="*/ 759843 h 3820775"/>
              <a:gd name="connsiteX133" fmla="*/ 3446497 w 3820775"/>
              <a:gd name="connsiteY133" fmla="*/ 774443 h 3820775"/>
              <a:gd name="connsiteX134" fmla="*/ 3396596 w 3820775"/>
              <a:gd name="connsiteY134" fmla="*/ 812087 h 3820775"/>
              <a:gd name="connsiteX135" fmla="*/ 3385582 w 3820775"/>
              <a:gd name="connsiteY135" fmla="*/ 797488 h 3820775"/>
              <a:gd name="connsiteX136" fmla="*/ 409993 w 3820775"/>
              <a:gd name="connsiteY136" fmla="*/ 727778 h 3820775"/>
              <a:gd name="connsiteX137" fmla="*/ 459270 w 3820775"/>
              <a:gd name="connsiteY137" fmla="*/ 766235 h 3820775"/>
              <a:gd name="connsiteX138" fmla="*/ 448019 w 3820775"/>
              <a:gd name="connsiteY138" fmla="*/ 780652 h 3820775"/>
              <a:gd name="connsiteX139" fmla="*/ 398741 w 3820775"/>
              <a:gd name="connsiteY139" fmla="*/ 742195 h 3820775"/>
              <a:gd name="connsiteX140" fmla="*/ 3261236 w 3820775"/>
              <a:gd name="connsiteY140" fmla="*/ 559510 h 3820775"/>
              <a:gd name="connsiteX141" fmla="*/ 3274168 w 3820775"/>
              <a:gd name="connsiteY141" fmla="*/ 572442 h 3820775"/>
              <a:gd name="connsiteX142" fmla="*/ 3229968 w 3820775"/>
              <a:gd name="connsiteY142" fmla="*/ 616642 h 3820775"/>
              <a:gd name="connsiteX143" fmla="*/ 3217037 w 3820775"/>
              <a:gd name="connsiteY143" fmla="*/ 603710 h 3820775"/>
              <a:gd name="connsiteX144" fmla="*/ 566026 w 3820775"/>
              <a:gd name="connsiteY144" fmla="*/ 553024 h 3820775"/>
              <a:gd name="connsiteX145" fmla="*/ 610225 w 3820775"/>
              <a:gd name="connsiteY145" fmla="*/ 597224 h 3820775"/>
              <a:gd name="connsiteX146" fmla="*/ 597294 w 3820775"/>
              <a:gd name="connsiteY146" fmla="*/ 610156 h 3820775"/>
              <a:gd name="connsiteX147" fmla="*/ 553094 w 3820775"/>
              <a:gd name="connsiteY147" fmla="*/ 565956 h 3820775"/>
              <a:gd name="connsiteX148" fmla="*/ 3085732 w 3820775"/>
              <a:gd name="connsiteY148" fmla="*/ 404333 h 3820775"/>
              <a:gd name="connsiteX149" fmla="*/ 3100149 w 3820775"/>
              <a:gd name="connsiteY149" fmla="*/ 415584 h 3820775"/>
              <a:gd name="connsiteX150" fmla="*/ 3061691 w 3820775"/>
              <a:gd name="connsiteY150" fmla="*/ 464862 h 3820775"/>
              <a:gd name="connsiteX151" fmla="*/ 3047274 w 3820775"/>
              <a:gd name="connsiteY151" fmla="*/ 453610 h 3820775"/>
              <a:gd name="connsiteX152" fmla="*/ 767202 w 3820775"/>
              <a:gd name="connsiteY152" fmla="*/ 379735 h 3820775"/>
              <a:gd name="connsiteX153" fmla="*/ 804847 w 3820775"/>
              <a:gd name="connsiteY153" fmla="*/ 429636 h 3820775"/>
              <a:gd name="connsiteX154" fmla="*/ 790247 w 3820775"/>
              <a:gd name="connsiteY154" fmla="*/ 440650 h 3820775"/>
              <a:gd name="connsiteX155" fmla="*/ 752603 w 3820775"/>
              <a:gd name="connsiteY155" fmla="*/ 390748 h 3820775"/>
              <a:gd name="connsiteX156" fmla="*/ 2865574 w 3820775"/>
              <a:gd name="connsiteY156" fmla="*/ 255926 h 3820775"/>
              <a:gd name="connsiteX157" fmla="*/ 2881412 w 3820775"/>
              <a:gd name="connsiteY157" fmla="*/ 265070 h 3820775"/>
              <a:gd name="connsiteX158" fmla="*/ 2850158 w 3820775"/>
              <a:gd name="connsiteY158" fmla="*/ 319204 h 3820775"/>
              <a:gd name="connsiteX159" fmla="*/ 2834320 w 3820775"/>
              <a:gd name="connsiteY159" fmla="*/ 310060 h 3820775"/>
              <a:gd name="connsiteX160" fmla="*/ 963142 w 3820775"/>
              <a:gd name="connsiteY160" fmla="*/ 251314 h 3820775"/>
              <a:gd name="connsiteX161" fmla="*/ 994396 w 3820775"/>
              <a:gd name="connsiteY161" fmla="*/ 305448 h 3820775"/>
              <a:gd name="connsiteX162" fmla="*/ 978558 w 3820775"/>
              <a:gd name="connsiteY162" fmla="*/ 314592 h 3820775"/>
              <a:gd name="connsiteX163" fmla="*/ 947304 w 3820775"/>
              <a:gd name="connsiteY163" fmla="*/ 260458 h 3820775"/>
              <a:gd name="connsiteX164" fmla="*/ 2655897 w 3820775"/>
              <a:gd name="connsiteY164" fmla="*/ 151449 h 3820775"/>
              <a:gd name="connsiteX165" fmla="*/ 2672735 w 3820775"/>
              <a:gd name="connsiteY165" fmla="*/ 158586 h 3820775"/>
              <a:gd name="connsiteX166" fmla="*/ 2648342 w 3820775"/>
              <a:gd name="connsiteY166" fmla="*/ 216137 h 3820775"/>
              <a:gd name="connsiteX167" fmla="*/ 2631504 w 3820775"/>
              <a:gd name="connsiteY167" fmla="*/ 209001 h 3820775"/>
              <a:gd name="connsiteX168" fmla="*/ 1202315 w 3820775"/>
              <a:gd name="connsiteY168" fmla="*/ 135997 h 3820775"/>
              <a:gd name="connsiteX169" fmla="*/ 1225761 w 3820775"/>
              <a:gd name="connsiteY169" fmla="*/ 193941 h 3820775"/>
              <a:gd name="connsiteX170" fmla="*/ 1208809 w 3820775"/>
              <a:gd name="connsiteY170" fmla="*/ 200801 h 3820775"/>
              <a:gd name="connsiteX171" fmla="*/ 1185362 w 3820775"/>
              <a:gd name="connsiteY171" fmla="*/ 142857 h 3820775"/>
              <a:gd name="connsiteX172" fmla="*/ 2404828 w 3820775"/>
              <a:gd name="connsiteY172" fmla="*/ 65079 h 3820775"/>
              <a:gd name="connsiteX173" fmla="*/ 2422493 w 3820775"/>
              <a:gd name="connsiteY173" fmla="*/ 69813 h 3820775"/>
              <a:gd name="connsiteX174" fmla="*/ 2406315 w 3820775"/>
              <a:gd name="connsiteY174" fmla="*/ 130191 h 3820775"/>
              <a:gd name="connsiteX175" fmla="*/ 2388650 w 3820775"/>
              <a:gd name="connsiteY175" fmla="*/ 125458 h 3820775"/>
              <a:gd name="connsiteX176" fmla="*/ 1424810 w 3820775"/>
              <a:gd name="connsiteY176" fmla="*/ 62679 h 3820775"/>
              <a:gd name="connsiteX177" fmla="*/ 1440988 w 3820775"/>
              <a:gd name="connsiteY177" fmla="*/ 123057 h 3820775"/>
              <a:gd name="connsiteX178" fmla="*/ 1423323 w 3820775"/>
              <a:gd name="connsiteY178" fmla="*/ 127791 h 3820775"/>
              <a:gd name="connsiteX179" fmla="*/ 1407145 w 3820775"/>
              <a:gd name="connsiteY179" fmla="*/ 67413 h 3820775"/>
              <a:gd name="connsiteX180" fmla="*/ 2175255 w 3820775"/>
              <a:gd name="connsiteY180" fmla="*/ 18444 h 3820775"/>
              <a:gd name="connsiteX181" fmla="*/ 2193366 w 3820775"/>
              <a:gd name="connsiteY181" fmla="*/ 20980 h 3820775"/>
              <a:gd name="connsiteX182" fmla="*/ 2184700 w 3820775"/>
              <a:gd name="connsiteY182" fmla="*/ 82884 h 3820775"/>
              <a:gd name="connsiteX183" fmla="*/ 2166588 w 3820775"/>
              <a:gd name="connsiteY183" fmla="*/ 80348 h 3820775"/>
              <a:gd name="connsiteX184" fmla="*/ 1685678 w 3820775"/>
              <a:gd name="connsiteY184" fmla="*/ 13194 h 3820775"/>
              <a:gd name="connsiteX185" fmla="*/ 1693328 w 3820775"/>
              <a:gd name="connsiteY185" fmla="*/ 75232 h 3820775"/>
              <a:gd name="connsiteX186" fmla="*/ 1675178 w 3820775"/>
              <a:gd name="connsiteY186" fmla="*/ 77470 h 3820775"/>
              <a:gd name="connsiteX187" fmla="*/ 1667527 w 3820775"/>
              <a:gd name="connsiteY187" fmla="*/ 15432 h 3820775"/>
              <a:gd name="connsiteX188" fmla="*/ 1910387 w 3820775"/>
              <a:gd name="connsiteY188" fmla="*/ 0 h 3820775"/>
              <a:gd name="connsiteX189" fmla="*/ 1928675 w 3820775"/>
              <a:gd name="connsiteY189" fmla="*/ 0 h 3820775"/>
              <a:gd name="connsiteX190" fmla="*/ 1928675 w 3820775"/>
              <a:gd name="connsiteY190" fmla="*/ 62508 h 3820775"/>
              <a:gd name="connsiteX191" fmla="*/ 1910387 w 3820775"/>
              <a:gd name="connsiteY191" fmla="*/ 62508 h 3820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Lst>
            <a:rect l="l" t="t" r="r" b="b"/>
            <a:pathLst>
              <a:path w="3820775" h="3820775">
                <a:moveTo>
                  <a:pt x="1910387" y="3758267"/>
                </a:moveTo>
                <a:lnTo>
                  <a:pt x="1928675" y="3758267"/>
                </a:lnTo>
                <a:lnTo>
                  <a:pt x="1928675" y="3820775"/>
                </a:lnTo>
                <a:lnTo>
                  <a:pt x="1910387" y="3820775"/>
                </a:lnTo>
                <a:close/>
                <a:moveTo>
                  <a:pt x="2145674" y="3743203"/>
                </a:moveTo>
                <a:lnTo>
                  <a:pt x="2153325" y="3805241"/>
                </a:lnTo>
                <a:lnTo>
                  <a:pt x="2135174" y="3807479"/>
                </a:lnTo>
                <a:lnTo>
                  <a:pt x="2127524" y="3745441"/>
                </a:lnTo>
                <a:close/>
                <a:moveTo>
                  <a:pt x="1654180" y="3740413"/>
                </a:moveTo>
                <a:lnTo>
                  <a:pt x="1672292" y="3742949"/>
                </a:lnTo>
                <a:lnTo>
                  <a:pt x="1663625" y="3804853"/>
                </a:lnTo>
                <a:lnTo>
                  <a:pt x="1645514" y="3802318"/>
                </a:lnTo>
                <a:close/>
                <a:moveTo>
                  <a:pt x="1432115" y="3695287"/>
                </a:moveTo>
                <a:lnTo>
                  <a:pt x="1449780" y="3700020"/>
                </a:lnTo>
                <a:lnTo>
                  <a:pt x="1433602" y="3760398"/>
                </a:lnTo>
                <a:lnTo>
                  <a:pt x="1415937" y="3755665"/>
                </a:lnTo>
                <a:close/>
                <a:moveTo>
                  <a:pt x="2397523" y="3692887"/>
                </a:moveTo>
                <a:lnTo>
                  <a:pt x="2413701" y="3753265"/>
                </a:lnTo>
                <a:lnTo>
                  <a:pt x="2396036" y="3757998"/>
                </a:lnTo>
                <a:lnTo>
                  <a:pt x="2379858" y="3697620"/>
                </a:lnTo>
                <a:close/>
                <a:moveTo>
                  <a:pt x="2612035" y="3619854"/>
                </a:moveTo>
                <a:lnTo>
                  <a:pt x="2635482" y="3677798"/>
                </a:lnTo>
                <a:lnTo>
                  <a:pt x="2618529" y="3684658"/>
                </a:lnTo>
                <a:lnTo>
                  <a:pt x="2595083" y="3626714"/>
                </a:lnTo>
                <a:close/>
                <a:moveTo>
                  <a:pt x="1189260" y="3611730"/>
                </a:moveTo>
                <a:lnTo>
                  <a:pt x="1206098" y="3618867"/>
                </a:lnTo>
                <a:lnTo>
                  <a:pt x="1181705" y="3676419"/>
                </a:lnTo>
                <a:lnTo>
                  <a:pt x="1164867" y="3669282"/>
                </a:lnTo>
                <a:close/>
                <a:moveTo>
                  <a:pt x="986440" y="3510681"/>
                </a:moveTo>
                <a:lnTo>
                  <a:pt x="1002278" y="3519825"/>
                </a:lnTo>
                <a:lnTo>
                  <a:pt x="971024" y="3573959"/>
                </a:lnTo>
                <a:lnTo>
                  <a:pt x="955186" y="3564815"/>
                </a:lnTo>
                <a:close/>
                <a:moveTo>
                  <a:pt x="2842276" y="3506069"/>
                </a:moveTo>
                <a:lnTo>
                  <a:pt x="2873530" y="3560203"/>
                </a:lnTo>
                <a:lnTo>
                  <a:pt x="2857692" y="3569347"/>
                </a:lnTo>
                <a:lnTo>
                  <a:pt x="2826438" y="3515213"/>
                </a:lnTo>
                <a:close/>
                <a:moveTo>
                  <a:pt x="3030577" y="3380020"/>
                </a:moveTo>
                <a:lnTo>
                  <a:pt x="3068221" y="3429921"/>
                </a:lnTo>
                <a:lnTo>
                  <a:pt x="3053622" y="3440935"/>
                </a:lnTo>
                <a:lnTo>
                  <a:pt x="3015977" y="3391034"/>
                </a:lnTo>
                <a:close/>
                <a:moveTo>
                  <a:pt x="773483" y="3367116"/>
                </a:moveTo>
                <a:lnTo>
                  <a:pt x="787900" y="3378367"/>
                </a:lnTo>
                <a:lnTo>
                  <a:pt x="749442" y="3427645"/>
                </a:lnTo>
                <a:lnTo>
                  <a:pt x="735025" y="3416393"/>
                </a:lnTo>
                <a:close/>
                <a:moveTo>
                  <a:pt x="603740" y="3217008"/>
                </a:moveTo>
                <a:lnTo>
                  <a:pt x="616671" y="3229939"/>
                </a:lnTo>
                <a:lnTo>
                  <a:pt x="572472" y="3274139"/>
                </a:lnTo>
                <a:lnTo>
                  <a:pt x="559540" y="3261207"/>
                </a:lnTo>
                <a:close/>
                <a:moveTo>
                  <a:pt x="3223522" y="3210522"/>
                </a:moveTo>
                <a:lnTo>
                  <a:pt x="3267722" y="3254721"/>
                </a:lnTo>
                <a:lnTo>
                  <a:pt x="3254790" y="3267653"/>
                </a:lnTo>
                <a:lnTo>
                  <a:pt x="3210591" y="3223453"/>
                </a:lnTo>
                <a:close/>
                <a:moveTo>
                  <a:pt x="3372775" y="3040027"/>
                </a:moveTo>
                <a:lnTo>
                  <a:pt x="3422053" y="3078485"/>
                </a:lnTo>
                <a:lnTo>
                  <a:pt x="3410801" y="3092902"/>
                </a:lnTo>
                <a:lnTo>
                  <a:pt x="3361524" y="3054444"/>
                </a:lnTo>
                <a:close/>
                <a:moveTo>
                  <a:pt x="435196" y="3023216"/>
                </a:moveTo>
                <a:lnTo>
                  <a:pt x="446210" y="3037816"/>
                </a:lnTo>
                <a:lnTo>
                  <a:pt x="396309" y="3075460"/>
                </a:lnTo>
                <a:lnTo>
                  <a:pt x="385295" y="3060861"/>
                </a:lnTo>
                <a:close/>
                <a:moveTo>
                  <a:pt x="310082" y="2834284"/>
                </a:moveTo>
                <a:lnTo>
                  <a:pt x="319226" y="2850122"/>
                </a:lnTo>
                <a:lnTo>
                  <a:pt x="265092" y="2881376"/>
                </a:lnTo>
                <a:lnTo>
                  <a:pt x="255948" y="2865538"/>
                </a:lnTo>
                <a:close/>
                <a:moveTo>
                  <a:pt x="3515276" y="2826366"/>
                </a:moveTo>
                <a:lnTo>
                  <a:pt x="3569410" y="2857620"/>
                </a:lnTo>
                <a:lnTo>
                  <a:pt x="3560266" y="2873458"/>
                </a:lnTo>
                <a:lnTo>
                  <a:pt x="3506132" y="2842204"/>
                </a:lnTo>
                <a:close/>
                <a:moveTo>
                  <a:pt x="3615327" y="2623040"/>
                </a:moveTo>
                <a:lnTo>
                  <a:pt x="3672879" y="2647434"/>
                </a:lnTo>
                <a:lnTo>
                  <a:pt x="3665742" y="2664272"/>
                </a:lnTo>
                <a:lnTo>
                  <a:pt x="3608190" y="2639878"/>
                </a:lnTo>
                <a:close/>
                <a:moveTo>
                  <a:pt x="197438" y="2603475"/>
                </a:moveTo>
                <a:lnTo>
                  <a:pt x="204298" y="2620428"/>
                </a:lnTo>
                <a:lnTo>
                  <a:pt x="146354" y="2643875"/>
                </a:lnTo>
                <a:lnTo>
                  <a:pt x="139494" y="2626922"/>
                </a:lnTo>
                <a:close/>
                <a:moveTo>
                  <a:pt x="125479" y="2388613"/>
                </a:moveTo>
                <a:lnTo>
                  <a:pt x="130212" y="2406277"/>
                </a:lnTo>
                <a:lnTo>
                  <a:pt x="69834" y="2422456"/>
                </a:lnTo>
                <a:lnTo>
                  <a:pt x="65101" y="2404791"/>
                </a:lnTo>
                <a:close/>
                <a:moveTo>
                  <a:pt x="3697672" y="2379778"/>
                </a:moveTo>
                <a:lnTo>
                  <a:pt x="3758050" y="2395956"/>
                </a:lnTo>
                <a:lnTo>
                  <a:pt x="3753317" y="2413621"/>
                </a:lnTo>
                <a:lnTo>
                  <a:pt x="3692939" y="2397442"/>
                </a:lnTo>
                <a:close/>
                <a:moveTo>
                  <a:pt x="3741688" y="2157500"/>
                </a:moveTo>
                <a:lnTo>
                  <a:pt x="3803592" y="2166167"/>
                </a:lnTo>
                <a:lnTo>
                  <a:pt x="3801057" y="2184278"/>
                </a:lnTo>
                <a:lnTo>
                  <a:pt x="3739152" y="2175612"/>
                </a:lnTo>
                <a:close/>
                <a:moveTo>
                  <a:pt x="76412" y="2136514"/>
                </a:moveTo>
                <a:lnTo>
                  <a:pt x="78650" y="2154664"/>
                </a:lnTo>
                <a:lnTo>
                  <a:pt x="16612" y="2162315"/>
                </a:lnTo>
                <a:lnTo>
                  <a:pt x="14374" y="2144164"/>
                </a:lnTo>
                <a:close/>
                <a:moveTo>
                  <a:pt x="3758267" y="1901215"/>
                </a:moveTo>
                <a:lnTo>
                  <a:pt x="3820775" y="1901215"/>
                </a:lnTo>
                <a:lnTo>
                  <a:pt x="3820775" y="1919503"/>
                </a:lnTo>
                <a:lnTo>
                  <a:pt x="3758267" y="1919503"/>
                </a:lnTo>
                <a:close/>
                <a:moveTo>
                  <a:pt x="0" y="1901215"/>
                </a:moveTo>
                <a:lnTo>
                  <a:pt x="62508" y="1901215"/>
                </a:lnTo>
                <a:lnTo>
                  <a:pt x="62508" y="1919503"/>
                </a:lnTo>
                <a:lnTo>
                  <a:pt x="0" y="1919503"/>
                </a:lnTo>
                <a:close/>
                <a:moveTo>
                  <a:pt x="3806422" y="1676517"/>
                </a:moveTo>
                <a:lnTo>
                  <a:pt x="3808660" y="1694667"/>
                </a:lnTo>
                <a:lnTo>
                  <a:pt x="3746622" y="1702318"/>
                </a:lnTo>
                <a:lnTo>
                  <a:pt x="3744384" y="1684167"/>
                </a:lnTo>
                <a:close/>
                <a:moveTo>
                  <a:pt x="19719" y="1636425"/>
                </a:moveTo>
                <a:lnTo>
                  <a:pt x="81624" y="1645092"/>
                </a:lnTo>
                <a:lnTo>
                  <a:pt x="79088" y="1663203"/>
                </a:lnTo>
                <a:lnTo>
                  <a:pt x="17184" y="1654537"/>
                </a:lnTo>
                <a:close/>
                <a:moveTo>
                  <a:pt x="3755688" y="1415902"/>
                </a:moveTo>
                <a:lnTo>
                  <a:pt x="3760421" y="1433566"/>
                </a:lnTo>
                <a:lnTo>
                  <a:pt x="3700043" y="1449745"/>
                </a:lnTo>
                <a:lnTo>
                  <a:pt x="3695310" y="1432080"/>
                </a:lnTo>
                <a:close/>
                <a:moveTo>
                  <a:pt x="67463" y="1407067"/>
                </a:moveTo>
                <a:lnTo>
                  <a:pt x="127841" y="1423245"/>
                </a:lnTo>
                <a:lnTo>
                  <a:pt x="123108" y="1440910"/>
                </a:lnTo>
                <a:lnTo>
                  <a:pt x="62730" y="1424731"/>
                </a:lnTo>
                <a:close/>
                <a:moveTo>
                  <a:pt x="3681296" y="1193754"/>
                </a:moveTo>
                <a:lnTo>
                  <a:pt x="3688156" y="1210707"/>
                </a:lnTo>
                <a:lnTo>
                  <a:pt x="3630212" y="1234154"/>
                </a:lnTo>
                <a:lnTo>
                  <a:pt x="3623352" y="1217201"/>
                </a:lnTo>
                <a:close/>
                <a:moveTo>
                  <a:pt x="155044" y="1156403"/>
                </a:moveTo>
                <a:lnTo>
                  <a:pt x="212596" y="1180797"/>
                </a:lnTo>
                <a:lnTo>
                  <a:pt x="205459" y="1197635"/>
                </a:lnTo>
                <a:lnTo>
                  <a:pt x="147907" y="1173241"/>
                </a:lnTo>
                <a:close/>
                <a:moveTo>
                  <a:pt x="3564836" y="955151"/>
                </a:moveTo>
                <a:lnTo>
                  <a:pt x="3573980" y="970989"/>
                </a:lnTo>
                <a:lnTo>
                  <a:pt x="3519846" y="1002243"/>
                </a:lnTo>
                <a:lnTo>
                  <a:pt x="3510702" y="986405"/>
                </a:lnTo>
                <a:close/>
                <a:moveTo>
                  <a:pt x="260522" y="947233"/>
                </a:moveTo>
                <a:lnTo>
                  <a:pt x="314656" y="978487"/>
                </a:lnTo>
                <a:lnTo>
                  <a:pt x="305512" y="994325"/>
                </a:lnTo>
                <a:lnTo>
                  <a:pt x="251378" y="963071"/>
                </a:lnTo>
                <a:close/>
                <a:moveTo>
                  <a:pt x="3435483" y="759843"/>
                </a:moveTo>
                <a:lnTo>
                  <a:pt x="3446497" y="774443"/>
                </a:lnTo>
                <a:lnTo>
                  <a:pt x="3396596" y="812087"/>
                </a:lnTo>
                <a:lnTo>
                  <a:pt x="3385582" y="797488"/>
                </a:lnTo>
                <a:close/>
                <a:moveTo>
                  <a:pt x="409993" y="727778"/>
                </a:moveTo>
                <a:lnTo>
                  <a:pt x="459270" y="766235"/>
                </a:lnTo>
                <a:lnTo>
                  <a:pt x="448019" y="780652"/>
                </a:lnTo>
                <a:lnTo>
                  <a:pt x="398741" y="742195"/>
                </a:lnTo>
                <a:close/>
                <a:moveTo>
                  <a:pt x="3261236" y="559510"/>
                </a:moveTo>
                <a:lnTo>
                  <a:pt x="3274168" y="572442"/>
                </a:lnTo>
                <a:lnTo>
                  <a:pt x="3229968" y="616642"/>
                </a:lnTo>
                <a:lnTo>
                  <a:pt x="3217037" y="603710"/>
                </a:lnTo>
                <a:close/>
                <a:moveTo>
                  <a:pt x="566026" y="553024"/>
                </a:moveTo>
                <a:lnTo>
                  <a:pt x="610225" y="597224"/>
                </a:lnTo>
                <a:lnTo>
                  <a:pt x="597294" y="610156"/>
                </a:lnTo>
                <a:lnTo>
                  <a:pt x="553094" y="565956"/>
                </a:lnTo>
                <a:close/>
                <a:moveTo>
                  <a:pt x="3085732" y="404333"/>
                </a:moveTo>
                <a:lnTo>
                  <a:pt x="3100149" y="415584"/>
                </a:lnTo>
                <a:lnTo>
                  <a:pt x="3061691" y="464862"/>
                </a:lnTo>
                <a:lnTo>
                  <a:pt x="3047274" y="453610"/>
                </a:lnTo>
                <a:close/>
                <a:moveTo>
                  <a:pt x="767202" y="379735"/>
                </a:moveTo>
                <a:lnTo>
                  <a:pt x="804847" y="429636"/>
                </a:lnTo>
                <a:lnTo>
                  <a:pt x="790247" y="440650"/>
                </a:lnTo>
                <a:lnTo>
                  <a:pt x="752603" y="390748"/>
                </a:lnTo>
                <a:close/>
                <a:moveTo>
                  <a:pt x="2865574" y="255926"/>
                </a:moveTo>
                <a:lnTo>
                  <a:pt x="2881412" y="265070"/>
                </a:lnTo>
                <a:lnTo>
                  <a:pt x="2850158" y="319204"/>
                </a:lnTo>
                <a:lnTo>
                  <a:pt x="2834320" y="310060"/>
                </a:lnTo>
                <a:close/>
                <a:moveTo>
                  <a:pt x="963142" y="251314"/>
                </a:moveTo>
                <a:lnTo>
                  <a:pt x="994396" y="305448"/>
                </a:lnTo>
                <a:lnTo>
                  <a:pt x="978558" y="314592"/>
                </a:lnTo>
                <a:lnTo>
                  <a:pt x="947304" y="260458"/>
                </a:lnTo>
                <a:close/>
                <a:moveTo>
                  <a:pt x="2655897" y="151449"/>
                </a:moveTo>
                <a:lnTo>
                  <a:pt x="2672735" y="158586"/>
                </a:lnTo>
                <a:lnTo>
                  <a:pt x="2648342" y="216137"/>
                </a:lnTo>
                <a:lnTo>
                  <a:pt x="2631504" y="209001"/>
                </a:lnTo>
                <a:close/>
                <a:moveTo>
                  <a:pt x="1202315" y="135997"/>
                </a:moveTo>
                <a:lnTo>
                  <a:pt x="1225761" y="193941"/>
                </a:lnTo>
                <a:lnTo>
                  <a:pt x="1208809" y="200801"/>
                </a:lnTo>
                <a:lnTo>
                  <a:pt x="1185362" y="142857"/>
                </a:lnTo>
                <a:close/>
                <a:moveTo>
                  <a:pt x="2404828" y="65079"/>
                </a:moveTo>
                <a:lnTo>
                  <a:pt x="2422493" y="69813"/>
                </a:lnTo>
                <a:lnTo>
                  <a:pt x="2406315" y="130191"/>
                </a:lnTo>
                <a:lnTo>
                  <a:pt x="2388650" y="125458"/>
                </a:lnTo>
                <a:close/>
                <a:moveTo>
                  <a:pt x="1424810" y="62679"/>
                </a:moveTo>
                <a:lnTo>
                  <a:pt x="1440988" y="123057"/>
                </a:lnTo>
                <a:lnTo>
                  <a:pt x="1423323" y="127791"/>
                </a:lnTo>
                <a:lnTo>
                  <a:pt x="1407145" y="67413"/>
                </a:lnTo>
                <a:close/>
                <a:moveTo>
                  <a:pt x="2175255" y="18444"/>
                </a:moveTo>
                <a:lnTo>
                  <a:pt x="2193366" y="20980"/>
                </a:lnTo>
                <a:lnTo>
                  <a:pt x="2184700" y="82884"/>
                </a:lnTo>
                <a:lnTo>
                  <a:pt x="2166588" y="80348"/>
                </a:lnTo>
                <a:close/>
                <a:moveTo>
                  <a:pt x="1685678" y="13194"/>
                </a:moveTo>
                <a:lnTo>
                  <a:pt x="1693328" y="75232"/>
                </a:lnTo>
                <a:lnTo>
                  <a:pt x="1675178" y="77470"/>
                </a:lnTo>
                <a:lnTo>
                  <a:pt x="1667527" y="15432"/>
                </a:lnTo>
                <a:close/>
                <a:moveTo>
                  <a:pt x="1910387" y="0"/>
                </a:moveTo>
                <a:lnTo>
                  <a:pt x="1928675" y="0"/>
                </a:lnTo>
                <a:lnTo>
                  <a:pt x="1928675" y="62508"/>
                </a:lnTo>
                <a:lnTo>
                  <a:pt x="1910387" y="6250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4" name="文本框 183"/>
          <p:cNvSpPr txBox="1"/>
          <p:nvPr/>
        </p:nvSpPr>
        <p:spPr>
          <a:xfrm>
            <a:off x="4593021" y="2878633"/>
            <a:ext cx="3005952" cy="1523494"/>
          </a:xfrm>
          <a:prstGeom prst="rect">
            <a:avLst/>
          </a:prstGeom>
          <a:noFill/>
        </p:spPr>
        <p:txBody>
          <a:bodyPr wrap="none" rtlCol="0">
            <a:spAutoFit/>
          </a:bodyPr>
          <a:lstStyle/>
          <a:p>
            <a:pPr algn="ctr"/>
            <a:endParaRPr lang="en-US" altLang="zh-CN" sz="3800" dirty="0">
              <a:solidFill>
                <a:schemeClr val="bg1"/>
              </a:solidFill>
              <a:effectLst>
                <a:glow rad="101600">
                  <a:schemeClr val="accent5">
                    <a:satMod val="175000"/>
                    <a:alpha val="40000"/>
                  </a:schemeClr>
                </a:glow>
              </a:effectLst>
              <a:latin typeface="微软雅黑" panose="020B0503020204020204" pitchFamily="34" charset="-122"/>
              <a:ea typeface="微软雅黑" panose="020B0503020204020204" pitchFamily="34" charset="-122"/>
            </a:endParaRPr>
          </a:p>
          <a:p>
            <a:pPr algn="ctr"/>
            <a:r>
              <a:rPr lang="zh-CN" altLang="en-US" sz="5500" dirty="0">
                <a:solidFill>
                  <a:schemeClr val="bg1"/>
                </a:solidFill>
                <a:effectLst>
                  <a:glow rad="101600">
                    <a:schemeClr val="accent5">
                      <a:satMod val="175000"/>
                      <a:alpha val="40000"/>
                    </a:schemeClr>
                  </a:glow>
                </a:effectLst>
                <a:latin typeface="微软雅黑" panose="020B0503020204020204" pitchFamily="34" charset="-122"/>
                <a:ea typeface="微软雅黑" panose="020B0503020204020204" pitchFamily="34" charset="-122"/>
              </a:rPr>
              <a:t>项目峰会</a:t>
            </a:r>
            <a:endParaRPr lang="en-US" altLang="zh-CN" sz="5500" dirty="0">
              <a:solidFill>
                <a:schemeClr val="bg1"/>
              </a:solidFill>
              <a:effectLst>
                <a:glow rad="101600">
                  <a:schemeClr val="accent5">
                    <a:satMod val="175000"/>
                    <a:alpha val="40000"/>
                  </a:schemeClr>
                </a:glow>
              </a:effectLst>
              <a:latin typeface="微软雅黑" panose="020B0503020204020204" pitchFamily="34" charset="-122"/>
              <a:ea typeface="微软雅黑" panose="020B0503020204020204" pitchFamily="34" charset="-122"/>
            </a:endParaRPr>
          </a:p>
        </p:txBody>
      </p:sp>
      <p:sp>
        <p:nvSpPr>
          <p:cNvPr id="185" name="右大括号 184"/>
          <p:cNvSpPr/>
          <p:nvPr/>
        </p:nvSpPr>
        <p:spPr>
          <a:xfrm flipH="1">
            <a:off x="5667699" y="2467572"/>
            <a:ext cx="740337" cy="3053358"/>
          </a:xfrm>
          <a:prstGeom prst="rightBrace">
            <a:avLst>
              <a:gd name="adj1" fmla="val 62972"/>
              <a:gd name="adj2" fmla="val 50000"/>
            </a:avLst>
          </a:prstGeom>
          <a:ln w="19050">
            <a:solidFill>
              <a:schemeClr val="bg1"/>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86" name="椭圆 185"/>
          <p:cNvSpPr/>
          <p:nvPr/>
        </p:nvSpPr>
        <p:spPr>
          <a:xfrm>
            <a:off x="6799847" y="2221228"/>
            <a:ext cx="653456" cy="653454"/>
          </a:xfrm>
          <a:prstGeom prst="ellipse">
            <a:avLst/>
          </a:prstGeom>
          <a:no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7" name="组合 186"/>
          <p:cNvGrpSpPr/>
          <p:nvPr/>
        </p:nvGrpSpPr>
        <p:grpSpPr>
          <a:xfrm>
            <a:off x="6685997" y="2107377"/>
            <a:ext cx="881154" cy="881154"/>
            <a:chOff x="7010870" y="1260613"/>
            <a:chExt cx="729590" cy="729590"/>
          </a:xfrm>
        </p:grpSpPr>
        <p:sp>
          <p:nvSpPr>
            <p:cNvPr id="188" name="空心弧 187"/>
            <p:cNvSpPr/>
            <p:nvPr/>
          </p:nvSpPr>
          <p:spPr>
            <a:xfrm>
              <a:off x="7010870" y="1260613"/>
              <a:ext cx="729590" cy="729590"/>
            </a:xfrm>
            <a:prstGeom prst="blockArc">
              <a:avLst>
                <a:gd name="adj1" fmla="val 12386624"/>
                <a:gd name="adj2" fmla="val 17714173"/>
                <a:gd name="adj3" fmla="val 8278"/>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89" name="空心弧 188"/>
            <p:cNvSpPr/>
            <p:nvPr/>
          </p:nvSpPr>
          <p:spPr>
            <a:xfrm rot="14400000">
              <a:off x="7010870" y="1260613"/>
              <a:ext cx="729590" cy="729590"/>
            </a:xfrm>
            <a:prstGeom prst="blockArc">
              <a:avLst>
                <a:gd name="adj1" fmla="val 12386624"/>
                <a:gd name="adj2" fmla="val 17714173"/>
                <a:gd name="adj3" fmla="val 8278"/>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90" name="空心弧 189"/>
            <p:cNvSpPr/>
            <p:nvPr/>
          </p:nvSpPr>
          <p:spPr>
            <a:xfrm rot="7200000">
              <a:off x="7010870" y="1260613"/>
              <a:ext cx="729590" cy="729590"/>
            </a:xfrm>
            <a:prstGeom prst="blockArc">
              <a:avLst>
                <a:gd name="adj1" fmla="val 12386624"/>
                <a:gd name="adj2" fmla="val 17714173"/>
                <a:gd name="adj3" fmla="val 8278"/>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191" name="文本框 190"/>
          <p:cNvSpPr txBox="1"/>
          <p:nvPr/>
        </p:nvSpPr>
        <p:spPr>
          <a:xfrm>
            <a:off x="6844401" y="2318173"/>
            <a:ext cx="554628" cy="461665"/>
          </a:xfrm>
          <a:prstGeom prst="rect">
            <a:avLst/>
          </a:prstGeom>
          <a:noFill/>
        </p:spPr>
        <p:txBody>
          <a:bodyPr wrap="square" rtlCol="0">
            <a:spAutoFit/>
          </a:bodyPr>
          <a:lstStyle/>
          <a:p>
            <a:pPr algn="ctr"/>
            <a:r>
              <a:rPr lang="en-US" altLang="zh-CN" sz="2400" dirty="0">
                <a:solidFill>
                  <a:schemeClr val="bg1"/>
                </a:solidFill>
                <a:latin typeface="微软雅黑" panose="020B0503020204020204" pitchFamily="34" charset="-122"/>
                <a:ea typeface="微软雅黑" panose="020B0503020204020204" pitchFamily="34" charset="-122"/>
              </a:rPr>
              <a:t>01</a:t>
            </a:r>
            <a:endParaRPr lang="zh-CN" altLang="en-US" sz="2400" dirty="0">
              <a:solidFill>
                <a:schemeClr val="bg1"/>
              </a:solidFill>
              <a:latin typeface="微软雅黑" panose="020B0503020204020204" pitchFamily="34" charset="-122"/>
              <a:ea typeface="微软雅黑" panose="020B0503020204020204" pitchFamily="34" charset="-122"/>
            </a:endParaRPr>
          </a:p>
        </p:txBody>
      </p:sp>
      <p:grpSp>
        <p:nvGrpSpPr>
          <p:cNvPr id="192" name="组合 191"/>
          <p:cNvGrpSpPr/>
          <p:nvPr/>
        </p:nvGrpSpPr>
        <p:grpSpPr>
          <a:xfrm>
            <a:off x="7582588" y="2109589"/>
            <a:ext cx="4544834" cy="868482"/>
            <a:chOff x="8043043" y="1420270"/>
            <a:chExt cx="4544834" cy="868482"/>
          </a:xfrm>
        </p:grpSpPr>
        <p:sp>
          <p:nvSpPr>
            <p:cNvPr id="193" name="文本框 192"/>
            <p:cNvSpPr txBox="1"/>
            <p:nvPr/>
          </p:nvSpPr>
          <p:spPr>
            <a:xfrm>
              <a:off x="8043043" y="1420270"/>
              <a:ext cx="4544834" cy="523220"/>
            </a:xfrm>
            <a:prstGeom prst="rect">
              <a:avLst/>
            </a:prstGeom>
            <a:noFill/>
          </p:spPr>
          <p:txBody>
            <a:bodyPr wrap="none" rtlCol="0">
              <a:spAutoFit/>
            </a:bodyPr>
            <a:lstStyle/>
            <a:p>
              <a:r>
                <a:rPr lang="zh-CN" altLang="en-US" sz="2800" dirty="0">
                  <a:solidFill>
                    <a:srgbClr val="00B0F0"/>
                  </a:solidFill>
                  <a:latin typeface="微软雅黑" panose="020B0503020204020204" pitchFamily="34" charset="-122"/>
                  <a:ea typeface="微软雅黑" panose="020B0503020204020204" pitchFamily="34" charset="-122"/>
                </a:rPr>
                <a:t>参赛项目：</a:t>
              </a:r>
              <a:r>
                <a:rPr lang="zh-CN" altLang="en-US" sz="2500" dirty="0">
                  <a:solidFill>
                    <a:srgbClr val="00B0F0"/>
                  </a:solidFill>
                  <a:latin typeface="微软雅黑" panose="020B0503020204020204" pitchFamily="34" charset="-122"/>
                  <a:ea typeface="微软雅黑" panose="020B0503020204020204" pitchFamily="34" charset="-122"/>
                </a:rPr>
                <a:t>人脸识别办公系统</a:t>
              </a:r>
            </a:p>
          </p:txBody>
        </p:sp>
        <p:sp>
          <p:nvSpPr>
            <p:cNvPr id="194" name="文本框 193"/>
            <p:cNvSpPr txBox="1"/>
            <p:nvPr/>
          </p:nvSpPr>
          <p:spPr>
            <a:xfrm>
              <a:off x="8043043" y="1919420"/>
              <a:ext cx="3016843" cy="369332"/>
            </a:xfrm>
            <a:prstGeom prst="rect">
              <a:avLst/>
            </a:prstGeom>
            <a:noFill/>
          </p:spPr>
          <p:txBody>
            <a:bodyPr wrap="square" rtlCol="0">
              <a:spAutoFit/>
            </a:bodyPr>
            <a:lstStyle/>
            <a:p>
              <a:endParaRPr lang="zh-CN" altLang="en-US" dirty="0">
                <a:solidFill>
                  <a:srgbClr val="00B0F0"/>
                </a:solidFill>
                <a:latin typeface="微软雅黑" panose="020B0503020204020204" pitchFamily="34" charset="-122"/>
                <a:ea typeface="微软雅黑" panose="020B0503020204020204" pitchFamily="34" charset="-122"/>
              </a:endParaRPr>
            </a:p>
          </p:txBody>
        </p:sp>
      </p:grpSp>
      <p:sp>
        <p:nvSpPr>
          <p:cNvPr id="195" name="椭圆 194"/>
          <p:cNvSpPr/>
          <p:nvPr/>
        </p:nvSpPr>
        <p:spPr>
          <a:xfrm>
            <a:off x="6784410" y="3690390"/>
            <a:ext cx="653456" cy="653454"/>
          </a:xfrm>
          <a:prstGeom prst="ellipse">
            <a:avLst/>
          </a:prstGeom>
          <a:no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96" name="组合 195"/>
          <p:cNvGrpSpPr/>
          <p:nvPr/>
        </p:nvGrpSpPr>
        <p:grpSpPr>
          <a:xfrm>
            <a:off x="6670560" y="3576539"/>
            <a:ext cx="881154" cy="881154"/>
            <a:chOff x="7010870" y="1260613"/>
            <a:chExt cx="729590" cy="729590"/>
          </a:xfrm>
        </p:grpSpPr>
        <p:sp>
          <p:nvSpPr>
            <p:cNvPr id="197" name="空心弧 196"/>
            <p:cNvSpPr/>
            <p:nvPr/>
          </p:nvSpPr>
          <p:spPr>
            <a:xfrm>
              <a:off x="7010870" y="1260613"/>
              <a:ext cx="729590" cy="729590"/>
            </a:xfrm>
            <a:prstGeom prst="blockArc">
              <a:avLst>
                <a:gd name="adj1" fmla="val 12386624"/>
                <a:gd name="adj2" fmla="val 17714173"/>
                <a:gd name="adj3" fmla="val 8278"/>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98" name="空心弧 197"/>
            <p:cNvSpPr/>
            <p:nvPr/>
          </p:nvSpPr>
          <p:spPr>
            <a:xfrm rot="14400000">
              <a:off x="7010870" y="1260613"/>
              <a:ext cx="729590" cy="729590"/>
            </a:xfrm>
            <a:prstGeom prst="blockArc">
              <a:avLst>
                <a:gd name="adj1" fmla="val 12386624"/>
                <a:gd name="adj2" fmla="val 17714173"/>
                <a:gd name="adj3" fmla="val 8278"/>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99" name="空心弧 198"/>
            <p:cNvSpPr/>
            <p:nvPr/>
          </p:nvSpPr>
          <p:spPr>
            <a:xfrm rot="7200000">
              <a:off x="7010870" y="1260613"/>
              <a:ext cx="729590" cy="729590"/>
            </a:xfrm>
            <a:prstGeom prst="blockArc">
              <a:avLst>
                <a:gd name="adj1" fmla="val 12386624"/>
                <a:gd name="adj2" fmla="val 17714173"/>
                <a:gd name="adj3" fmla="val 8278"/>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200" name="文本框 199"/>
          <p:cNvSpPr txBox="1"/>
          <p:nvPr/>
        </p:nvSpPr>
        <p:spPr>
          <a:xfrm>
            <a:off x="6826180" y="3785044"/>
            <a:ext cx="586998" cy="461665"/>
          </a:xfrm>
          <a:prstGeom prst="rect">
            <a:avLst/>
          </a:prstGeom>
          <a:noFill/>
        </p:spPr>
        <p:txBody>
          <a:bodyPr wrap="square" rtlCol="0">
            <a:spAutoFit/>
          </a:bodyPr>
          <a:lstStyle/>
          <a:p>
            <a:pPr algn="ctr"/>
            <a:r>
              <a:rPr lang="en-US" altLang="zh-CN" sz="2400" dirty="0">
                <a:solidFill>
                  <a:schemeClr val="bg1"/>
                </a:solidFill>
                <a:latin typeface="微软雅黑" panose="020B0503020204020204" pitchFamily="34" charset="-122"/>
                <a:ea typeface="微软雅黑" panose="020B0503020204020204" pitchFamily="34" charset="-122"/>
              </a:rPr>
              <a:t>02</a:t>
            </a:r>
            <a:endParaRPr lang="zh-CN" altLang="en-US" sz="2400" dirty="0">
              <a:solidFill>
                <a:schemeClr val="bg1"/>
              </a:solidFill>
              <a:latin typeface="微软雅黑" panose="020B0503020204020204" pitchFamily="34" charset="-122"/>
              <a:ea typeface="微软雅黑" panose="020B0503020204020204" pitchFamily="34" charset="-122"/>
            </a:endParaRPr>
          </a:p>
        </p:txBody>
      </p:sp>
      <p:grpSp>
        <p:nvGrpSpPr>
          <p:cNvPr id="201" name="组合 200"/>
          <p:cNvGrpSpPr/>
          <p:nvPr/>
        </p:nvGrpSpPr>
        <p:grpSpPr>
          <a:xfrm>
            <a:off x="7567151" y="3578751"/>
            <a:ext cx="4007077" cy="837704"/>
            <a:chOff x="8043043" y="1420270"/>
            <a:chExt cx="4007077" cy="837704"/>
          </a:xfrm>
        </p:grpSpPr>
        <p:sp>
          <p:nvSpPr>
            <p:cNvPr id="202" name="文本框 201"/>
            <p:cNvSpPr txBox="1"/>
            <p:nvPr/>
          </p:nvSpPr>
          <p:spPr>
            <a:xfrm>
              <a:off x="8043043" y="1420270"/>
              <a:ext cx="3591240" cy="523220"/>
            </a:xfrm>
            <a:prstGeom prst="rect">
              <a:avLst/>
            </a:prstGeom>
            <a:noFill/>
          </p:spPr>
          <p:txBody>
            <a:bodyPr wrap="none" rtlCol="0">
              <a:spAutoFit/>
            </a:bodyPr>
            <a:lstStyle/>
            <a:p>
              <a:r>
                <a:rPr lang="zh-CN" altLang="en-US" sz="2800" dirty="0">
                  <a:solidFill>
                    <a:srgbClr val="00B0F0"/>
                  </a:solidFill>
                  <a:latin typeface="微软雅黑" panose="020B0503020204020204" pitchFamily="34" charset="-122"/>
                  <a:ea typeface="微软雅黑" panose="020B0503020204020204" pitchFamily="34" charset="-122"/>
                </a:rPr>
                <a:t>小组名称：</a:t>
              </a:r>
              <a:r>
                <a:rPr lang="en-US" altLang="zh-CN" sz="2800" dirty="0">
                  <a:solidFill>
                    <a:srgbClr val="00B0F0"/>
                  </a:solidFill>
                  <a:latin typeface="微软雅黑" panose="020B0503020204020204" pitchFamily="34" charset="-122"/>
                  <a:ea typeface="微软雅黑" panose="020B0503020204020204" pitchFamily="34" charset="-122"/>
                </a:rPr>
                <a:t>Top Point</a:t>
              </a:r>
              <a:endParaRPr lang="zh-CN" altLang="en-US" sz="2800" dirty="0">
                <a:solidFill>
                  <a:srgbClr val="00B0F0"/>
                </a:solidFill>
                <a:latin typeface="微软雅黑" panose="020B0503020204020204" pitchFamily="34" charset="-122"/>
                <a:ea typeface="微软雅黑" panose="020B0503020204020204" pitchFamily="34" charset="-122"/>
              </a:endParaRPr>
            </a:p>
          </p:txBody>
        </p:sp>
        <p:sp>
          <p:nvSpPr>
            <p:cNvPr id="203" name="文本框 202"/>
            <p:cNvSpPr txBox="1"/>
            <p:nvPr/>
          </p:nvSpPr>
          <p:spPr>
            <a:xfrm>
              <a:off x="8043043" y="1919420"/>
              <a:ext cx="4007077" cy="338554"/>
            </a:xfrm>
            <a:prstGeom prst="rect">
              <a:avLst/>
            </a:prstGeom>
            <a:noFill/>
          </p:spPr>
          <p:txBody>
            <a:bodyPr wrap="square" rtlCol="0">
              <a:spAutoFit/>
            </a:bodyPr>
            <a:lstStyle/>
            <a:p>
              <a:endParaRPr lang="zh-CN" altLang="en-US" sz="1600" dirty="0">
                <a:solidFill>
                  <a:srgbClr val="00B0F0"/>
                </a:solidFill>
                <a:latin typeface="微软雅黑" panose="020B0503020204020204" pitchFamily="34" charset="-122"/>
                <a:ea typeface="微软雅黑" panose="020B0503020204020204" pitchFamily="34" charset="-122"/>
              </a:endParaRPr>
            </a:p>
          </p:txBody>
        </p:sp>
      </p:grpSp>
      <p:sp>
        <p:nvSpPr>
          <p:cNvPr id="204" name="椭圆 203"/>
          <p:cNvSpPr/>
          <p:nvPr/>
        </p:nvSpPr>
        <p:spPr>
          <a:xfrm>
            <a:off x="6799847" y="5163923"/>
            <a:ext cx="653456" cy="653454"/>
          </a:xfrm>
          <a:prstGeom prst="ellipse">
            <a:avLst/>
          </a:prstGeom>
          <a:no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05" name="组合 204"/>
          <p:cNvGrpSpPr/>
          <p:nvPr/>
        </p:nvGrpSpPr>
        <p:grpSpPr>
          <a:xfrm>
            <a:off x="6685997" y="5050072"/>
            <a:ext cx="881154" cy="881154"/>
            <a:chOff x="7010870" y="1260613"/>
            <a:chExt cx="729590" cy="729590"/>
          </a:xfrm>
        </p:grpSpPr>
        <p:sp>
          <p:nvSpPr>
            <p:cNvPr id="206" name="空心弧 205"/>
            <p:cNvSpPr/>
            <p:nvPr/>
          </p:nvSpPr>
          <p:spPr>
            <a:xfrm>
              <a:off x="7010870" y="1260613"/>
              <a:ext cx="729590" cy="729590"/>
            </a:xfrm>
            <a:prstGeom prst="blockArc">
              <a:avLst>
                <a:gd name="adj1" fmla="val 12386624"/>
                <a:gd name="adj2" fmla="val 17714173"/>
                <a:gd name="adj3" fmla="val 8278"/>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07" name="空心弧 206"/>
            <p:cNvSpPr/>
            <p:nvPr/>
          </p:nvSpPr>
          <p:spPr>
            <a:xfrm rot="14400000">
              <a:off x="7010870" y="1260613"/>
              <a:ext cx="729590" cy="729590"/>
            </a:xfrm>
            <a:prstGeom prst="blockArc">
              <a:avLst>
                <a:gd name="adj1" fmla="val 12386624"/>
                <a:gd name="adj2" fmla="val 17714173"/>
                <a:gd name="adj3" fmla="val 8278"/>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08" name="空心弧 207"/>
            <p:cNvSpPr/>
            <p:nvPr/>
          </p:nvSpPr>
          <p:spPr>
            <a:xfrm rot="7200000">
              <a:off x="7010870" y="1260613"/>
              <a:ext cx="729590" cy="729590"/>
            </a:xfrm>
            <a:prstGeom prst="blockArc">
              <a:avLst>
                <a:gd name="adj1" fmla="val 12386624"/>
                <a:gd name="adj2" fmla="val 17714173"/>
                <a:gd name="adj3" fmla="val 8278"/>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209" name="文本框 208"/>
          <p:cNvSpPr txBox="1"/>
          <p:nvPr/>
        </p:nvSpPr>
        <p:spPr>
          <a:xfrm>
            <a:off x="6841617" y="5258577"/>
            <a:ext cx="586998" cy="461665"/>
          </a:xfrm>
          <a:prstGeom prst="rect">
            <a:avLst/>
          </a:prstGeom>
          <a:noFill/>
        </p:spPr>
        <p:txBody>
          <a:bodyPr wrap="square" rtlCol="0">
            <a:spAutoFit/>
          </a:bodyPr>
          <a:lstStyle/>
          <a:p>
            <a:pPr algn="ctr"/>
            <a:r>
              <a:rPr lang="en-US" altLang="zh-CN" sz="2400" dirty="0">
                <a:solidFill>
                  <a:schemeClr val="bg1"/>
                </a:solidFill>
                <a:latin typeface="微软雅黑" panose="020B0503020204020204" pitchFamily="34" charset="-122"/>
                <a:ea typeface="微软雅黑" panose="020B0503020204020204" pitchFamily="34" charset="-122"/>
              </a:rPr>
              <a:t>03</a:t>
            </a:r>
            <a:endParaRPr lang="zh-CN" altLang="en-US" sz="2400" dirty="0">
              <a:solidFill>
                <a:schemeClr val="bg1"/>
              </a:solidFill>
              <a:latin typeface="微软雅黑" panose="020B0503020204020204" pitchFamily="34" charset="-122"/>
              <a:ea typeface="微软雅黑" panose="020B0503020204020204" pitchFamily="34" charset="-122"/>
            </a:endParaRPr>
          </a:p>
        </p:txBody>
      </p:sp>
      <p:grpSp>
        <p:nvGrpSpPr>
          <p:cNvPr id="210" name="组合 209"/>
          <p:cNvGrpSpPr/>
          <p:nvPr/>
        </p:nvGrpSpPr>
        <p:grpSpPr>
          <a:xfrm>
            <a:off x="7582588" y="5052284"/>
            <a:ext cx="3877340" cy="954107"/>
            <a:chOff x="8043043" y="1420270"/>
            <a:chExt cx="3877340" cy="954107"/>
          </a:xfrm>
        </p:grpSpPr>
        <p:sp>
          <p:nvSpPr>
            <p:cNvPr id="211" name="文本框 210"/>
            <p:cNvSpPr txBox="1"/>
            <p:nvPr/>
          </p:nvSpPr>
          <p:spPr>
            <a:xfrm>
              <a:off x="8043043" y="1420270"/>
              <a:ext cx="3480440" cy="954107"/>
            </a:xfrm>
            <a:prstGeom prst="rect">
              <a:avLst/>
            </a:prstGeom>
            <a:noFill/>
          </p:spPr>
          <p:txBody>
            <a:bodyPr wrap="none" rtlCol="0">
              <a:spAutoFit/>
            </a:bodyPr>
            <a:lstStyle/>
            <a:p>
              <a:r>
                <a:rPr lang="zh-CN" altLang="en-US" sz="2800" dirty="0">
                  <a:solidFill>
                    <a:srgbClr val="00B0F0"/>
                  </a:solidFill>
                  <a:latin typeface="微软雅黑" panose="020B0503020204020204" pitchFamily="34" charset="-122"/>
                  <a:ea typeface="微软雅黑" panose="020B0503020204020204" pitchFamily="34" charset="-122"/>
                </a:rPr>
                <a:t>参赛地点：成都基地</a:t>
              </a:r>
              <a:endParaRPr lang="en-US" altLang="zh-CN" sz="2800" dirty="0">
                <a:solidFill>
                  <a:srgbClr val="00B0F0"/>
                </a:solidFill>
                <a:latin typeface="微软雅黑" panose="020B0503020204020204" pitchFamily="34" charset="-122"/>
                <a:ea typeface="微软雅黑" panose="020B0503020204020204" pitchFamily="34" charset="-122"/>
              </a:endParaRPr>
            </a:p>
            <a:p>
              <a:r>
                <a:rPr lang="en-US" altLang="zh-CN" sz="2800" dirty="0">
                  <a:solidFill>
                    <a:srgbClr val="00B0F0"/>
                  </a:solidFill>
                  <a:latin typeface="微软雅黑" panose="020B0503020204020204" pitchFamily="34" charset="-122"/>
                  <a:ea typeface="微软雅黑" panose="020B0503020204020204" pitchFamily="34" charset="-122"/>
                </a:rPr>
                <a:t>                 Big1807</a:t>
              </a:r>
              <a:endParaRPr lang="zh-CN" altLang="en-US" sz="2800" dirty="0">
                <a:solidFill>
                  <a:srgbClr val="00B0F0"/>
                </a:solidFill>
                <a:latin typeface="微软雅黑" panose="020B0503020204020204" pitchFamily="34" charset="-122"/>
                <a:ea typeface="微软雅黑" panose="020B0503020204020204" pitchFamily="34" charset="-122"/>
              </a:endParaRPr>
            </a:p>
          </p:txBody>
        </p:sp>
        <p:sp>
          <p:nvSpPr>
            <p:cNvPr id="212" name="文本框 211"/>
            <p:cNvSpPr txBox="1"/>
            <p:nvPr/>
          </p:nvSpPr>
          <p:spPr>
            <a:xfrm>
              <a:off x="8043043" y="1919420"/>
              <a:ext cx="3877340" cy="369332"/>
            </a:xfrm>
            <a:prstGeom prst="rect">
              <a:avLst/>
            </a:prstGeom>
            <a:noFill/>
          </p:spPr>
          <p:txBody>
            <a:bodyPr wrap="square" rtlCol="0">
              <a:spAutoFit/>
            </a:bodyPr>
            <a:lstStyle/>
            <a:p>
              <a:endParaRPr lang="zh-CN" altLang="en-US" dirty="0">
                <a:solidFill>
                  <a:srgbClr val="00B0F0"/>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376677879"/>
      </p:ext>
    </p:extLst>
  </p:cSld>
  <p:clrMapOvr>
    <a:masterClrMapping/>
  </p:clrMapOvr>
  <p:transition spd="slow" advClick="0" advTm="0">
    <p:push/>
    <p:sndAc>
      <p:stSnd>
        <p:snd r:embed="rId2" name="翻书1.wav"/>
      </p:stSnd>
    </p:sndAc>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5"/>
                                        </p:tgtEl>
                                        <p:attrNameLst>
                                          <p:attrName>style.visibility</p:attrName>
                                        </p:attrNameLst>
                                      </p:cBhvr>
                                      <p:to>
                                        <p:strVal val="visible"/>
                                      </p:to>
                                    </p:set>
                                  </p:childTnLst>
                                </p:cTn>
                              </p:par>
                              <p:par>
                                <p:cTn id="7" presetID="1" presetClass="exit" presetSubtype="0" fill="hold" grpId="1" nodeType="withEffect">
                                  <p:stCondLst>
                                    <p:cond delay="300"/>
                                  </p:stCondLst>
                                  <p:childTnLst>
                                    <p:set>
                                      <p:cBhvr>
                                        <p:cTn id="8" dur="1" fill="hold">
                                          <p:stCondLst>
                                            <p:cond delay="0"/>
                                          </p:stCondLst>
                                        </p:cTn>
                                        <p:tgtEl>
                                          <p:spTgt spid="75"/>
                                        </p:tgtEl>
                                        <p:attrNameLst>
                                          <p:attrName>style.visibility</p:attrName>
                                        </p:attrNameLst>
                                      </p:cBhvr>
                                      <p:to>
                                        <p:strVal val="hidden"/>
                                      </p:to>
                                    </p:set>
                                  </p:childTnLst>
                                </p:cTn>
                              </p:par>
                              <p:par>
                                <p:cTn id="9" presetID="1" presetClass="entr" presetSubtype="0" fill="hold" grpId="2" nodeType="withEffect">
                                  <p:stCondLst>
                                    <p:cond delay="600"/>
                                  </p:stCondLst>
                                  <p:childTnLst>
                                    <p:set>
                                      <p:cBhvr>
                                        <p:cTn id="10" dur="1" fill="hold">
                                          <p:stCondLst>
                                            <p:cond delay="0"/>
                                          </p:stCondLst>
                                        </p:cTn>
                                        <p:tgtEl>
                                          <p:spTgt spid="75"/>
                                        </p:tgtEl>
                                        <p:attrNameLst>
                                          <p:attrName>style.visibility</p:attrName>
                                        </p:attrNameLst>
                                      </p:cBhvr>
                                      <p:to>
                                        <p:strVal val="visible"/>
                                      </p:to>
                                    </p:set>
                                  </p:childTnLst>
                                </p:cTn>
                              </p:par>
                              <p:par>
                                <p:cTn id="11" presetID="1" presetClass="exit" presetSubtype="0" fill="hold" grpId="4" nodeType="withEffect">
                                  <p:stCondLst>
                                    <p:cond delay="900"/>
                                  </p:stCondLst>
                                  <p:childTnLst>
                                    <p:set>
                                      <p:cBhvr>
                                        <p:cTn id="12" dur="1" fill="hold">
                                          <p:stCondLst>
                                            <p:cond delay="0"/>
                                          </p:stCondLst>
                                        </p:cTn>
                                        <p:tgtEl>
                                          <p:spTgt spid="75"/>
                                        </p:tgtEl>
                                        <p:attrNameLst>
                                          <p:attrName>style.visibility</p:attrName>
                                        </p:attrNameLst>
                                      </p:cBhvr>
                                      <p:to>
                                        <p:strVal val="hidden"/>
                                      </p:to>
                                    </p:set>
                                  </p:childTnLst>
                                </p:cTn>
                              </p:par>
                              <p:par>
                                <p:cTn id="13" presetID="1" presetClass="entr" presetSubtype="0" fill="hold" grpId="3" nodeType="withEffect">
                                  <p:stCondLst>
                                    <p:cond delay="1200"/>
                                  </p:stCondLst>
                                  <p:childTnLst>
                                    <p:set>
                                      <p:cBhvr>
                                        <p:cTn id="14" dur="1" fill="hold">
                                          <p:stCondLst>
                                            <p:cond delay="0"/>
                                          </p:stCondLst>
                                        </p:cTn>
                                        <p:tgtEl>
                                          <p:spTgt spid="75"/>
                                        </p:tgtEl>
                                        <p:attrNameLst>
                                          <p:attrName>style.visibility</p:attrName>
                                        </p:attrNameLst>
                                      </p:cBhvr>
                                      <p:to>
                                        <p:strVal val="visible"/>
                                      </p:to>
                                    </p:set>
                                  </p:childTnLst>
                                </p:cTn>
                              </p:par>
                              <p:par>
                                <p:cTn id="15" presetID="1" presetClass="entr" presetSubtype="0" fill="hold" grpId="0" nodeType="withEffect">
                                  <p:stCondLst>
                                    <p:cond delay="100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xit" presetSubtype="0" fill="hold" grpId="1" nodeType="withEffect">
                                  <p:stCondLst>
                                    <p:cond delay="1250"/>
                                  </p:stCondLst>
                                  <p:childTnLst>
                                    <p:set>
                                      <p:cBhvr>
                                        <p:cTn id="18" dur="1" fill="hold">
                                          <p:stCondLst>
                                            <p:cond delay="0"/>
                                          </p:stCondLst>
                                        </p:cTn>
                                        <p:tgtEl>
                                          <p:spTgt spid="4"/>
                                        </p:tgtEl>
                                        <p:attrNameLst>
                                          <p:attrName>style.visibility</p:attrName>
                                        </p:attrNameLst>
                                      </p:cBhvr>
                                      <p:to>
                                        <p:strVal val="hidden"/>
                                      </p:to>
                                    </p:set>
                                  </p:childTnLst>
                                </p:cTn>
                              </p:par>
                              <p:par>
                                <p:cTn id="19" presetID="1" presetClass="entr" presetSubtype="0" fill="hold" grpId="2" nodeType="withEffect">
                                  <p:stCondLst>
                                    <p:cond delay="1500"/>
                                  </p:stCondLst>
                                  <p:childTnLst>
                                    <p:set>
                                      <p:cBhvr>
                                        <p:cTn id="20" dur="1" fill="hold">
                                          <p:stCondLst>
                                            <p:cond delay="0"/>
                                          </p:stCondLst>
                                        </p:cTn>
                                        <p:tgtEl>
                                          <p:spTgt spid="4"/>
                                        </p:tgtEl>
                                        <p:attrNameLst>
                                          <p:attrName>style.visibility</p:attrName>
                                        </p:attrNameLst>
                                      </p:cBhvr>
                                      <p:to>
                                        <p:strVal val="visible"/>
                                      </p:to>
                                    </p:set>
                                  </p:childTnLst>
                                </p:cTn>
                              </p:par>
                              <p:par>
                                <p:cTn id="21" presetID="1" presetClass="entr" presetSubtype="0" fill="hold" grpId="0" nodeType="withEffect">
                                  <p:stCondLst>
                                    <p:cond delay="1250"/>
                                  </p:stCondLst>
                                  <p:childTnLst>
                                    <p:set>
                                      <p:cBhvr>
                                        <p:cTn id="22" dur="1" fill="hold">
                                          <p:stCondLst>
                                            <p:cond delay="0"/>
                                          </p:stCondLst>
                                        </p:cTn>
                                        <p:tgtEl>
                                          <p:spTgt spid="184"/>
                                        </p:tgtEl>
                                        <p:attrNameLst>
                                          <p:attrName>style.visibility</p:attrName>
                                        </p:attrNameLst>
                                      </p:cBhvr>
                                      <p:to>
                                        <p:strVal val="visible"/>
                                      </p:to>
                                    </p:set>
                                  </p:childTnLst>
                                </p:cTn>
                              </p:par>
                              <p:par>
                                <p:cTn id="23" presetID="1" presetClass="exit" presetSubtype="0" fill="hold" grpId="1" nodeType="withEffect">
                                  <p:stCondLst>
                                    <p:cond delay="1500"/>
                                  </p:stCondLst>
                                  <p:childTnLst>
                                    <p:set>
                                      <p:cBhvr>
                                        <p:cTn id="24" dur="1" fill="hold">
                                          <p:stCondLst>
                                            <p:cond delay="0"/>
                                          </p:stCondLst>
                                        </p:cTn>
                                        <p:tgtEl>
                                          <p:spTgt spid="184"/>
                                        </p:tgtEl>
                                        <p:attrNameLst>
                                          <p:attrName>style.visibility</p:attrName>
                                        </p:attrNameLst>
                                      </p:cBhvr>
                                      <p:to>
                                        <p:strVal val="hidden"/>
                                      </p:to>
                                    </p:set>
                                  </p:childTnLst>
                                </p:cTn>
                              </p:par>
                              <p:par>
                                <p:cTn id="25" presetID="1" presetClass="entr" presetSubtype="0" fill="hold" grpId="2" nodeType="withEffect">
                                  <p:stCondLst>
                                    <p:cond delay="1750"/>
                                  </p:stCondLst>
                                  <p:childTnLst>
                                    <p:set>
                                      <p:cBhvr>
                                        <p:cTn id="26" dur="1" fill="hold">
                                          <p:stCondLst>
                                            <p:cond delay="0"/>
                                          </p:stCondLst>
                                        </p:cTn>
                                        <p:tgtEl>
                                          <p:spTgt spid="184"/>
                                        </p:tgtEl>
                                        <p:attrNameLst>
                                          <p:attrName>style.visibility</p:attrName>
                                        </p:attrNameLst>
                                      </p:cBhvr>
                                      <p:to>
                                        <p:strVal val="visible"/>
                                      </p:to>
                                    </p:set>
                                  </p:childTnLst>
                                </p:cTn>
                              </p:par>
                              <p:par>
                                <p:cTn id="27" presetID="1" presetClass="entr" presetSubtype="0" fill="hold" nodeType="withEffect">
                                  <p:stCondLst>
                                    <p:cond delay="4000"/>
                                  </p:stCondLst>
                                  <p:childTnLst>
                                    <p:set>
                                      <p:cBhvr>
                                        <p:cTn id="28" dur="1" fill="hold">
                                          <p:stCondLst>
                                            <p:cond delay="0"/>
                                          </p:stCondLst>
                                        </p:cTn>
                                        <p:tgtEl>
                                          <p:spTgt spid="187"/>
                                        </p:tgtEl>
                                        <p:attrNameLst>
                                          <p:attrName>style.visibility</p:attrName>
                                        </p:attrNameLst>
                                      </p:cBhvr>
                                      <p:to>
                                        <p:strVal val="visible"/>
                                      </p:to>
                                    </p:set>
                                  </p:childTnLst>
                                </p:cTn>
                              </p:par>
                              <p:par>
                                <p:cTn id="29" presetID="1" presetClass="exit" presetSubtype="0" fill="hold" nodeType="withEffect">
                                  <p:stCondLst>
                                    <p:cond delay="4200"/>
                                  </p:stCondLst>
                                  <p:childTnLst>
                                    <p:set>
                                      <p:cBhvr>
                                        <p:cTn id="30" dur="1" fill="hold">
                                          <p:stCondLst>
                                            <p:cond delay="0"/>
                                          </p:stCondLst>
                                        </p:cTn>
                                        <p:tgtEl>
                                          <p:spTgt spid="187"/>
                                        </p:tgtEl>
                                        <p:attrNameLst>
                                          <p:attrName>style.visibility</p:attrName>
                                        </p:attrNameLst>
                                      </p:cBhvr>
                                      <p:to>
                                        <p:strVal val="hidden"/>
                                      </p:to>
                                    </p:set>
                                  </p:childTnLst>
                                </p:cTn>
                              </p:par>
                              <p:par>
                                <p:cTn id="31" presetID="1" presetClass="entr" presetSubtype="0" fill="hold" nodeType="withEffect">
                                  <p:stCondLst>
                                    <p:cond delay="4400"/>
                                  </p:stCondLst>
                                  <p:childTnLst>
                                    <p:set>
                                      <p:cBhvr>
                                        <p:cTn id="32" dur="1" fill="hold">
                                          <p:stCondLst>
                                            <p:cond delay="0"/>
                                          </p:stCondLst>
                                        </p:cTn>
                                        <p:tgtEl>
                                          <p:spTgt spid="187"/>
                                        </p:tgtEl>
                                        <p:attrNameLst>
                                          <p:attrName>style.visibility</p:attrName>
                                        </p:attrNameLst>
                                      </p:cBhvr>
                                      <p:to>
                                        <p:strVal val="visible"/>
                                      </p:to>
                                    </p:set>
                                  </p:childTnLst>
                                </p:cTn>
                              </p:par>
                              <p:par>
                                <p:cTn id="33" presetID="8" presetClass="emph" presetSubtype="0" fill="hold" nodeType="withEffect">
                                  <p:stCondLst>
                                    <p:cond delay="4400"/>
                                  </p:stCondLst>
                                  <p:childTnLst>
                                    <p:animRot by="22800000">
                                      <p:cBhvr>
                                        <p:cTn id="34" dur="6600" fill="hold"/>
                                        <p:tgtEl>
                                          <p:spTgt spid="187"/>
                                        </p:tgtEl>
                                        <p:attrNameLst>
                                          <p:attrName>r</p:attrName>
                                        </p:attrNameLst>
                                      </p:cBhvr>
                                    </p:animRot>
                                  </p:childTnLst>
                                </p:cTn>
                              </p:par>
                              <p:par>
                                <p:cTn id="35" presetID="1" presetClass="entr" presetSubtype="0" fill="hold" grpId="0" nodeType="withEffect">
                                  <p:stCondLst>
                                    <p:cond delay="4300"/>
                                  </p:stCondLst>
                                  <p:childTnLst>
                                    <p:set>
                                      <p:cBhvr>
                                        <p:cTn id="36" dur="1" fill="hold">
                                          <p:stCondLst>
                                            <p:cond delay="0"/>
                                          </p:stCondLst>
                                        </p:cTn>
                                        <p:tgtEl>
                                          <p:spTgt spid="186"/>
                                        </p:tgtEl>
                                        <p:attrNameLst>
                                          <p:attrName>style.visibility</p:attrName>
                                        </p:attrNameLst>
                                      </p:cBhvr>
                                      <p:to>
                                        <p:strVal val="visible"/>
                                      </p:to>
                                    </p:set>
                                  </p:childTnLst>
                                </p:cTn>
                              </p:par>
                              <p:par>
                                <p:cTn id="37" presetID="1" presetClass="exit" presetSubtype="0" fill="hold" grpId="1" nodeType="withEffect">
                                  <p:stCondLst>
                                    <p:cond delay="4500"/>
                                  </p:stCondLst>
                                  <p:childTnLst>
                                    <p:set>
                                      <p:cBhvr>
                                        <p:cTn id="38" dur="1" fill="hold">
                                          <p:stCondLst>
                                            <p:cond delay="0"/>
                                          </p:stCondLst>
                                        </p:cTn>
                                        <p:tgtEl>
                                          <p:spTgt spid="186"/>
                                        </p:tgtEl>
                                        <p:attrNameLst>
                                          <p:attrName>style.visibility</p:attrName>
                                        </p:attrNameLst>
                                      </p:cBhvr>
                                      <p:to>
                                        <p:strVal val="hidden"/>
                                      </p:to>
                                    </p:set>
                                  </p:childTnLst>
                                </p:cTn>
                              </p:par>
                              <p:par>
                                <p:cTn id="39" presetID="1" presetClass="entr" presetSubtype="0" fill="hold" grpId="2" nodeType="withEffect">
                                  <p:stCondLst>
                                    <p:cond delay="4700"/>
                                  </p:stCondLst>
                                  <p:childTnLst>
                                    <p:set>
                                      <p:cBhvr>
                                        <p:cTn id="40" dur="1" fill="hold">
                                          <p:stCondLst>
                                            <p:cond delay="0"/>
                                          </p:stCondLst>
                                        </p:cTn>
                                        <p:tgtEl>
                                          <p:spTgt spid="186"/>
                                        </p:tgtEl>
                                        <p:attrNameLst>
                                          <p:attrName>style.visibility</p:attrName>
                                        </p:attrNameLst>
                                      </p:cBhvr>
                                      <p:to>
                                        <p:strVal val="visible"/>
                                      </p:to>
                                    </p:set>
                                  </p:childTnLst>
                                </p:cTn>
                              </p:par>
                              <p:par>
                                <p:cTn id="41" presetID="6" presetClass="emph" presetSubtype="0" fill="hold" grpId="3" nodeType="withEffect">
                                  <p:stCondLst>
                                    <p:cond delay="6000"/>
                                  </p:stCondLst>
                                  <p:childTnLst>
                                    <p:animScale>
                                      <p:cBhvr>
                                        <p:cTn id="42" dur="300" fill="hold"/>
                                        <p:tgtEl>
                                          <p:spTgt spid="186"/>
                                        </p:tgtEl>
                                      </p:cBhvr>
                                      <p:by x="85000" y="85000"/>
                                    </p:animScale>
                                  </p:childTnLst>
                                </p:cTn>
                              </p:par>
                              <p:par>
                                <p:cTn id="43" presetID="6" presetClass="emph" presetSubtype="0" fill="hold" grpId="4" nodeType="withEffect">
                                  <p:stCondLst>
                                    <p:cond delay="8000"/>
                                  </p:stCondLst>
                                  <p:childTnLst>
                                    <p:animScale>
                                      <p:cBhvr>
                                        <p:cTn id="44" dur="300" fill="hold"/>
                                        <p:tgtEl>
                                          <p:spTgt spid="186"/>
                                        </p:tgtEl>
                                      </p:cBhvr>
                                      <p:by x="117600" y="117600"/>
                                    </p:animScale>
                                  </p:childTnLst>
                                </p:cTn>
                              </p:par>
                              <p:par>
                                <p:cTn id="45" presetID="1" presetClass="entr" presetSubtype="0" fill="hold" grpId="0" nodeType="withEffect">
                                  <p:stCondLst>
                                    <p:cond delay="5000"/>
                                  </p:stCondLst>
                                  <p:childTnLst>
                                    <p:set>
                                      <p:cBhvr>
                                        <p:cTn id="46" dur="1" fill="hold">
                                          <p:stCondLst>
                                            <p:cond delay="0"/>
                                          </p:stCondLst>
                                        </p:cTn>
                                        <p:tgtEl>
                                          <p:spTgt spid="191"/>
                                        </p:tgtEl>
                                        <p:attrNameLst>
                                          <p:attrName>style.visibility</p:attrName>
                                        </p:attrNameLst>
                                      </p:cBhvr>
                                      <p:to>
                                        <p:strVal val="visible"/>
                                      </p:to>
                                    </p:set>
                                  </p:childTnLst>
                                </p:cTn>
                              </p:par>
                              <p:par>
                                <p:cTn id="47" presetID="1" presetClass="exit" presetSubtype="0" fill="hold" grpId="1" nodeType="withEffect">
                                  <p:stCondLst>
                                    <p:cond delay="5200"/>
                                  </p:stCondLst>
                                  <p:childTnLst>
                                    <p:set>
                                      <p:cBhvr>
                                        <p:cTn id="48" dur="1" fill="hold">
                                          <p:stCondLst>
                                            <p:cond delay="0"/>
                                          </p:stCondLst>
                                        </p:cTn>
                                        <p:tgtEl>
                                          <p:spTgt spid="191"/>
                                        </p:tgtEl>
                                        <p:attrNameLst>
                                          <p:attrName>style.visibility</p:attrName>
                                        </p:attrNameLst>
                                      </p:cBhvr>
                                      <p:to>
                                        <p:strVal val="hidden"/>
                                      </p:to>
                                    </p:set>
                                  </p:childTnLst>
                                </p:cTn>
                              </p:par>
                              <p:par>
                                <p:cTn id="49" presetID="1" presetClass="entr" presetSubtype="0" fill="hold" grpId="2" nodeType="withEffect">
                                  <p:stCondLst>
                                    <p:cond delay="5400"/>
                                  </p:stCondLst>
                                  <p:childTnLst>
                                    <p:set>
                                      <p:cBhvr>
                                        <p:cTn id="50" dur="1" fill="hold">
                                          <p:stCondLst>
                                            <p:cond delay="0"/>
                                          </p:stCondLst>
                                        </p:cTn>
                                        <p:tgtEl>
                                          <p:spTgt spid="191"/>
                                        </p:tgtEl>
                                        <p:attrNameLst>
                                          <p:attrName>style.visibility</p:attrName>
                                        </p:attrNameLst>
                                      </p:cBhvr>
                                      <p:to>
                                        <p:strVal val="visible"/>
                                      </p:to>
                                    </p:set>
                                  </p:childTnLst>
                                </p:cTn>
                              </p:par>
                              <p:par>
                                <p:cTn id="51" presetID="18" presetClass="entr" presetSubtype="6" fill="hold" nodeType="withEffect">
                                  <p:stCondLst>
                                    <p:cond delay="5400"/>
                                  </p:stCondLst>
                                  <p:childTnLst>
                                    <p:set>
                                      <p:cBhvr>
                                        <p:cTn id="52" dur="1" fill="hold">
                                          <p:stCondLst>
                                            <p:cond delay="0"/>
                                          </p:stCondLst>
                                        </p:cTn>
                                        <p:tgtEl>
                                          <p:spTgt spid="192"/>
                                        </p:tgtEl>
                                        <p:attrNameLst>
                                          <p:attrName>style.visibility</p:attrName>
                                        </p:attrNameLst>
                                      </p:cBhvr>
                                      <p:to>
                                        <p:strVal val="visible"/>
                                      </p:to>
                                    </p:set>
                                    <p:animEffect transition="in" filter="strips(downRight)">
                                      <p:cBhvr>
                                        <p:cTn id="53" dur="500"/>
                                        <p:tgtEl>
                                          <p:spTgt spid="192"/>
                                        </p:tgtEl>
                                      </p:cBhvr>
                                    </p:animEffect>
                                  </p:childTnLst>
                                </p:cTn>
                              </p:par>
                              <p:par>
                                <p:cTn id="54" presetID="1" presetClass="entr" presetSubtype="0" fill="hold" nodeType="withEffect">
                                  <p:stCondLst>
                                    <p:cond delay="5000"/>
                                  </p:stCondLst>
                                  <p:childTnLst>
                                    <p:set>
                                      <p:cBhvr>
                                        <p:cTn id="55" dur="1" fill="hold">
                                          <p:stCondLst>
                                            <p:cond delay="0"/>
                                          </p:stCondLst>
                                        </p:cTn>
                                        <p:tgtEl>
                                          <p:spTgt spid="196"/>
                                        </p:tgtEl>
                                        <p:attrNameLst>
                                          <p:attrName>style.visibility</p:attrName>
                                        </p:attrNameLst>
                                      </p:cBhvr>
                                      <p:to>
                                        <p:strVal val="visible"/>
                                      </p:to>
                                    </p:set>
                                  </p:childTnLst>
                                </p:cTn>
                              </p:par>
                              <p:par>
                                <p:cTn id="56" presetID="1" presetClass="exit" presetSubtype="0" fill="hold" nodeType="withEffect">
                                  <p:stCondLst>
                                    <p:cond delay="5200"/>
                                  </p:stCondLst>
                                  <p:childTnLst>
                                    <p:set>
                                      <p:cBhvr>
                                        <p:cTn id="57" dur="1" fill="hold">
                                          <p:stCondLst>
                                            <p:cond delay="0"/>
                                          </p:stCondLst>
                                        </p:cTn>
                                        <p:tgtEl>
                                          <p:spTgt spid="196"/>
                                        </p:tgtEl>
                                        <p:attrNameLst>
                                          <p:attrName>style.visibility</p:attrName>
                                        </p:attrNameLst>
                                      </p:cBhvr>
                                      <p:to>
                                        <p:strVal val="hidden"/>
                                      </p:to>
                                    </p:set>
                                  </p:childTnLst>
                                </p:cTn>
                              </p:par>
                              <p:par>
                                <p:cTn id="58" presetID="1" presetClass="entr" presetSubtype="0" fill="hold" nodeType="withEffect">
                                  <p:stCondLst>
                                    <p:cond delay="5400"/>
                                  </p:stCondLst>
                                  <p:childTnLst>
                                    <p:set>
                                      <p:cBhvr>
                                        <p:cTn id="59" dur="1" fill="hold">
                                          <p:stCondLst>
                                            <p:cond delay="0"/>
                                          </p:stCondLst>
                                        </p:cTn>
                                        <p:tgtEl>
                                          <p:spTgt spid="196"/>
                                        </p:tgtEl>
                                        <p:attrNameLst>
                                          <p:attrName>style.visibility</p:attrName>
                                        </p:attrNameLst>
                                      </p:cBhvr>
                                      <p:to>
                                        <p:strVal val="visible"/>
                                      </p:to>
                                    </p:set>
                                  </p:childTnLst>
                                </p:cTn>
                              </p:par>
                              <p:par>
                                <p:cTn id="60" presetID="8" presetClass="emph" presetSubtype="0" fill="hold" nodeType="withEffect">
                                  <p:stCondLst>
                                    <p:cond delay="5400"/>
                                  </p:stCondLst>
                                  <p:childTnLst>
                                    <p:animRot by="19800000">
                                      <p:cBhvr>
                                        <p:cTn id="61" dur="5600" fill="hold"/>
                                        <p:tgtEl>
                                          <p:spTgt spid="196"/>
                                        </p:tgtEl>
                                        <p:attrNameLst>
                                          <p:attrName>r</p:attrName>
                                        </p:attrNameLst>
                                      </p:cBhvr>
                                    </p:animRot>
                                  </p:childTnLst>
                                </p:cTn>
                              </p:par>
                              <p:par>
                                <p:cTn id="62" presetID="1" presetClass="entr" presetSubtype="0" fill="hold" grpId="0" nodeType="withEffect">
                                  <p:stCondLst>
                                    <p:cond delay="5300"/>
                                  </p:stCondLst>
                                  <p:childTnLst>
                                    <p:set>
                                      <p:cBhvr>
                                        <p:cTn id="63" dur="1" fill="hold">
                                          <p:stCondLst>
                                            <p:cond delay="0"/>
                                          </p:stCondLst>
                                        </p:cTn>
                                        <p:tgtEl>
                                          <p:spTgt spid="195"/>
                                        </p:tgtEl>
                                        <p:attrNameLst>
                                          <p:attrName>style.visibility</p:attrName>
                                        </p:attrNameLst>
                                      </p:cBhvr>
                                      <p:to>
                                        <p:strVal val="visible"/>
                                      </p:to>
                                    </p:set>
                                  </p:childTnLst>
                                </p:cTn>
                              </p:par>
                              <p:par>
                                <p:cTn id="64" presetID="1" presetClass="exit" presetSubtype="0" fill="hold" grpId="1" nodeType="withEffect">
                                  <p:stCondLst>
                                    <p:cond delay="5500"/>
                                  </p:stCondLst>
                                  <p:childTnLst>
                                    <p:set>
                                      <p:cBhvr>
                                        <p:cTn id="65" dur="1" fill="hold">
                                          <p:stCondLst>
                                            <p:cond delay="0"/>
                                          </p:stCondLst>
                                        </p:cTn>
                                        <p:tgtEl>
                                          <p:spTgt spid="195"/>
                                        </p:tgtEl>
                                        <p:attrNameLst>
                                          <p:attrName>style.visibility</p:attrName>
                                        </p:attrNameLst>
                                      </p:cBhvr>
                                      <p:to>
                                        <p:strVal val="hidden"/>
                                      </p:to>
                                    </p:set>
                                  </p:childTnLst>
                                </p:cTn>
                              </p:par>
                              <p:par>
                                <p:cTn id="66" presetID="1" presetClass="entr" presetSubtype="0" fill="hold" grpId="2" nodeType="withEffect">
                                  <p:stCondLst>
                                    <p:cond delay="5700"/>
                                  </p:stCondLst>
                                  <p:childTnLst>
                                    <p:set>
                                      <p:cBhvr>
                                        <p:cTn id="67" dur="1" fill="hold">
                                          <p:stCondLst>
                                            <p:cond delay="0"/>
                                          </p:stCondLst>
                                        </p:cTn>
                                        <p:tgtEl>
                                          <p:spTgt spid="195"/>
                                        </p:tgtEl>
                                        <p:attrNameLst>
                                          <p:attrName>style.visibility</p:attrName>
                                        </p:attrNameLst>
                                      </p:cBhvr>
                                      <p:to>
                                        <p:strVal val="visible"/>
                                      </p:to>
                                    </p:set>
                                  </p:childTnLst>
                                </p:cTn>
                              </p:par>
                              <p:par>
                                <p:cTn id="68" presetID="6" presetClass="emph" presetSubtype="0" fill="hold" grpId="3" nodeType="withEffect">
                                  <p:stCondLst>
                                    <p:cond delay="7000"/>
                                  </p:stCondLst>
                                  <p:childTnLst>
                                    <p:animScale>
                                      <p:cBhvr>
                                        <p:cTn id="69" dur="300" fill="hold"/>
                                        <p:tgtEl>
                                          <p:spTgt spid="195"/>
                                        </p:tgtEl>
                                      </p:cBhvr>
                                      <p:by x="85000" y="85000"/>
                                    </p:animScale>
                                  </p:childTnLst>
                                </p:cTn>
                              </p:par>
                              <p:par>
                                <p:cTn id="70" presetID="6" presetClass="emph" presetSubtype="0" fill="hold" grpId="4" nodeType="withEffect">
                                  <p:stCondLst>
                                    <p:cond delay="9000"/>
                                  </p:stCondLst>
                                  <p:childTnLst>
                                    <p:animScale>
                                      <p:cBhvr>
                                        <p:cTn id="71" dur="300" fill="hold"/>
                                        <p:tgtEl>
                                          <p:spTgt spid="195"/>
                                        </p:tgtEl>
                                      </p:cBhvr>
                                      <p:by x="117600" y="117600"/>
                                    </p:animScale>
                                  </p:childTnLst>
                                </p:cTn>
                              </p:par>
                              <p:par>
                                <p:cTn id="72" presetID="1" presetClass="entr" presetSubtype="0" fill="hold" grpId="0" nodeType="withEffect">
                                  <p:stCondLst>
                                    <p:cond delay="6000"/>
                                  </p:stCondLst>
                                  <p:childTnLst>
                                    <p:set>
                                      <p:cBhvr>
                                        <p:cTn id="73" dur="1" fill="hold">
                                          <p:stCondLst>
                                            <p:cond delay="0"/>
                                          </p:stCondLst>
                                        </p:cTn>
                                        <p:tgtEl>
                                          <p:spTgt spid="200"/>
                                        </p:tgtEl>
                                        <p:attrNameLst>
                                          <p:attrName>style.visibility</p:attrName>
                                        </p:attrNameLst>
                                      </p:cBhvr>
                                      <p:to>
                                        <p:strVal val="visible"/>
                                      </p:to>
                                    </p:set>
                                  </p:childTnLst>
                                </p:cTn>
                              </p:par>
                              <p:par>
                                <p:cTn id="74" presetID="1" presetClass="exit" presetSubtype="0" fill="hold" grpId="1" nodeType="withEffect">
                                  <p:stCondLst>
                                    <p:cond delay="6200"/>
                                  </p:stCondLst>
                                  <p:childTnLst>
                                    <p:set>
                                      <p:cBhvr>
                                        <p:cTn id="75" dur="1" fill="hold">
                                          <p:stCondLst>
                                            <p:cond delay="0"/>
                                          </p:stCondLst>
                                        </p:cTn>
                                        <p:tgtEl>
                                          <p:spTgt spid="200"/>
                                        </p:tgtEl>
                                        <p:attrNameLst>
                                          <p:attrName>style.visibility</p:attrName>
                                        </p:attrNameLst>
                                      </p:cBhvr>
                                      <p:to>
                                        <p:strVal val="hidden"/>
                                      </p:to>
                                    </p:set>
                                  </p:childTnLst>
                                </p:cTn>
                              </p:par>
                              <p:par>
                                <p:cTn id="76" presetID="1" presetClass="entr" presetSubtype="0" fill="hold" grpId="2" nodeType="withEffect">
                                  <p:stCondLst>
                                    <p:cond delay="6400"/>
                                  </p:stCondLst>
                                  <p:childTnLst>
                                    <p:set>
                                      <p:cBhvr>
                                        <p:cTn id="77" dur="1" fill="hold">
                                          <p:stCondLst>
                                            <p:cond delay="0"/>
                                          </p:stCondLst>
                                        </p:cTn>
                                        <p:tgtEl>
                                          <p:spTgt spid="200"/>
                                        </p:tgtEl>
                                        <p:attrNameLst>
                                          <p:attrName>style.visibility</p:attrName>
                                        </p:attrNameLst>
                                      </p:cBhvr>
                                      <p:to>
                                        <p:strVal val="visible"/>
                                      </p:to>
                                    </p:set>
                                  </p:childTnLst>
                                </p:cTn>
                              </p:par>
                              <p:par>
                                <p:cTn id="78" presetID="18" presetClass="entr" presetSubtype="6" fill="hold" nodeType="withEffect">
                                  <p:stCondLst>
                                    <p:cond delay="6400"/>
                                  </p:stCondLst>
                                  <p:childTnLst>
                                    <p:set>
                                      <p:cBhvr>
                                        <p:cTn id="79" dur="1" fill="hold">
                                          <p:stCondLst>
                                            <p:cond delay="0"/>
                                          </p:stCondLst>
                                        </p:cTn>
                                        <p:tgtEl>
                                          <p:spTgt spid="201"/>
                                        </p:tgtEl>
                                        <p:attrNameLst>
                                          <p:attrName>style.visibility</p:attrName>
                                        </p:attrNameLst>
                                      </p:cBhvr>
                                      <p:to>
                                        <p:strVal val="visible"/>
                                      </p:to>
                                    </p:set>
                                    <p:animEffect transition="in" filter="strips(downRight)">
                                      <p:cBhvr>
                                        <p:cTn id="80" dur="500"/>
                                        <p:tgtEl>
                                          <p:spTgt spid="201"/>
                                        </p:tgtEl>
                                      </p:cBhvr>
                                    </p:animEffect>
                                  </p:childTnLst>
                                </p:cTn>
                              </p:par>
                              <p:par>
                                <p:cTn id="81" presetID="1" presetClass="entr" presetSubtype="0" fill="hold" nodeType="withEffect">
                                  <p:stCondLst>
                                    <p:cond delay="6000"/>
                                  </p:stCondLst>
                                  <p:childTnLst>
                                    <p:set>
                                      <p:cBhvr>
                                        <p:cTn id="82" dur="1" fill="hold">
                                          <p:stCondLst>
                                            <p:cond delay="0"/>
                                          </p:stCondLst>
                                        </p:cTn>
                                        <p:tgtEl>
                                          <p:spTgt spid="205"/>
                                        </p:tgtEl>
                                        <p:attrNameLst>
                                          <p:attrName>style.visibility</p:attrName>
                                        </p:attrNameLst>
                                      </p:cBhvr>
                                      <p:to>
                                        <p:strVal val="visible"/>
                                      </p:to>
                                    </p:set>
                                  </p:childTnLst>
                                </p:cTn>
                              </p:par>
                              <p:par>
                                <p:cTn id="83" presetID="1" presetClass="exit" presetSubtype="0" fill="hold" nodeType="withEffect">
                                  <p:stCondLst>
                                    <p:cond delay="6200"/>
                                  </p:stCondLst>
                                  <p:childTnLst>
                                    <p:set>
                                      <p:cBhvr>
                                        <p:cTn id="84" dur="1" fill="hold">
                                          <p:stCondLst>
                                            <p:cond delay="0"/>
                                          </p:stCondLst>
                                        </p:cTn>
                                        <p:tgtEl>
                                          <p:spTgt spid="205"/>
                                        </p:tgtEl>
                                        <p:attrNameLst>
                                          <p:attrName>style.visibility</p:attrName>
                                        </p:attrNameLst>
                                      </p:cBhvr>
                                      <p:to>
                                        <p:strVal val="hidden"/>
                                      </p:to>
                                    </p:set>
                                  </p:childTnLst>
                                </p:cTn>
                              </p:par>
                              <p:par>
                                <p:cTn id="85" presetID="1" presetClass="entr" presetSubtype="0" fill="hold" nodeType="withEffect">
                                  <p:stCondLst>
                                    <p:cond delay="6400"/>
                                  </p:stCondLst>
                                  <p:childTnLst>
                                    <p:set>
                                      <p:cBhvr>
                                        <p:cTn id="86" dur="1" fill="hold">
                                          <p:stCondLst>
                                            <p:cond delay="0"/>
                                          </p:stCondLst>
                                        </p:cTn>
                                        <p:tgtEl>
                                          <p:spTgt spid="205"/>
                                        </p:tgtEl>
                                        <p:attrNameLst>
                                          <p:attrName>style.visibility</p:attrName>
                                        </p:attrNameLst>
                                      </p:cBhvr>
                                      <p:to>
                                        <p:strVal val="visible"/>
                                      </p:to>
                                    </p:set>
                                  </p:childTnLst>
                                </p:cTn>
                              </p:par>
                              <p:par>
                                <p:cTn id="87" presetID="8" presetClass="emph" presetSubtype="0" fill="hold" nodeType="withEffect">
                                  <p:stCondLst>
                                    <p:cond delay="6400"/>
                                  </p:stCondLst>
                                  <p:childTnLst>
                                    <p:animRot by="16800000">
                                      <p:cBhvr>
                                        <p:cTn id="88" dur="4600" fill="hold"/>
                                        <p:tgtEl>
                                          <p:spTgt spid="205"/>
                                        </p:tgtEl>
                                        <p:attrNameLst>
                                          <p:attrName>r</p:attrName>
                                        </p:attrNameLst>
                                      </p:cBhvr>
                                    </p:animRot>
                                  </p:childTnLst>
                                </p:cTn>
                              </p:par>
                              <p:par>
                                <p:cTn id="89" presetID="1" presetClass="entr" presetSubtype="0" fill="hold" grpId="0" nodeType="withEffect">
                                  <p:stCondLst>
                                    <p:cond delay="6300"/>
                                  </p:stCondLst>
                                  <p:childTnLst>
                                    <p:set>
                                      <p:cBhvr>
                                        <p:cTn id="90" dur="1" fill="hold">
                                          <p:stCondLst>
                                            <p:cond delay="0"/>
                                          </p:stCondLst>
                                        </p:cTn>
                                        <p:tgtEl>
                                          <p:spTgt spid="204"/>
                                        </p:tgtEl>
                                        <p:attrNameLst>
                                          <p:attrName>style.visibility</p:attrName>
                                        </p:attrNameLst>
                                      </p:cBhvr>
                                      <p:to>
                                        <p:strVal val="visible"/>
                                      </p:to>
                                    </p:set>
                                  </p:childTnLst>
                                </p:cTn>
                              </p:par>
                              <p:par>
                                <p:cTn id="91" presetID="1" presetClass="exit" presetSubtype="0" fill="hold" grpId="1" nodeType="withEffect">
                                  <p:stCondLst>
                                    <p:cond delay="6500"/>
                                  </p:stCondLst>
                                  <p:childTnLst>
                                    <p:set>
                                      <p:cBhvr>
                                        <p:cTn id="92" dur="1" fill="hold">
                                          <p:stCondLst>
                                            <p:cond delay="0"/>
                                          </p:stCondLst>
                                        </p:cTn>
                                        <p:tgtEl>
                                          <p:spTgt spid="204"/>
                                        </p:tgtEl>
                                        <p:attrNameLst>
                                          <p:attrName>style.visibility</p:attrName>
                                        </p:attrNameLst>
                                      </p:cBhvr>
                                      <p:to>
                                        <p:strVal val="hidden"/>
                                      </p:to>
                                    </p:set>
                                  </p:childTnLst>
                                </p:cTn>
                              </p:par>
                              <p:par>
                                <p:cTn id="93" presetID="1" presetClass="entr" presetSubtype="0" fill="hold" grpId="2" nodeType="withEffect">
                                  <p:stCondLst>
                                    <p:cond delay="6700"/>
                                  </p:stCondLst>
                                  <p:childTnLst>
                                    <p:set>
                                      <p:cBhvr>
                                        <p:cTn id="94" dur="1" fill="hold">
                                          <p:stCondLst>
                                            <p:cond delay="0"/>
                                          </p:stCondLst>
                                        </p:cTn>
                                        <p:tgtEl>
                                          <p:spTgt spid="204"/>
                                        </p:tgtEl>
                                        <p:attrNameLst>
                                          <p:attrName>style.visibility</p:attrName>
                                        </p:attrNameLst>
                                      </p:cBhvr>
                                      <p:to>
                                        <p:strVal val="visible"/>
                                      </p:to>
                                    </p:set>
                                  </p:childTnLst>
                                </p:cTn>
                              </p:par>
                              <p:par>
                                <p:cTn id="95" presetID="6" presetClass="emph" presetSubtype="0" fill="hold" grpId="3" nodeType="withEffect">
                                  <p:stCondLst>
                                    <p:cond delay="8000"/>
                                  </p:stCondLst>
                                  <p:childTnLst>
                                    <p:animScale>
                                      <p:cBhvr>
                                        <p:cTn id="96" dur="300" fill="hold"/>
                                        <p:tgtEl>
                                          <p:spTgt spid="204"/>
                                        </p:tgtEl>
                                      </p:cBhvr>
                                      <p:by x="85000" y="85000"/>
                                    </p:animScale>
                                  </p:childTnLst>
                                </p:cTn>
                              </p:par>
                              <p:par>
                                <p:cTn id="97" presetID="6" presetClass="emph" presetSubtype="0" fill="hold" grpId="4" nodeType="withEffect">
                                  <p:stCondLst>
                                    <p:cond delay="10000"/>
                                  </p:stCondLst>
                                  <p:childTnLst>
                                    <p:animScale>
                                      <p:cBhvr>
                                        <p:cTn id="98" dur="300" fill="hold"/>
                                        <p:tgtEl>
                                          <p:spTgt spid="204"/>
                                        </p:tgtEl>
                                      </p:cBhvr>
                                      <p:by x="117600" y="117600"/>
                                    </p:animScale>
                                  </p:childTnLst>
                                </p:cTn>
                              </p:par>
                              <p:par>
                                <p:cTn id="99" presetID="1" presetClass="entr" presetSubtype="0" fill="hold" grpId="0" nodeType="withEffect">
                                  <p:stCondLst>
                                    <p:cond delay="7000"/>
                                  </p:stCondLst>
                                  <p:childTnLst>
                                    <p:set>
                                      <p:cBhvr>
                                        <p:cTn id="100" dur="1" fill="hold">
                                          <p:stCondLst>
                                            <p:cond delay="0"/>
                                          </p:stCondLst>
                                        </p:cTn>
                                        <p:tgtEl>
                                          <p:spTgt spid="209"/>
                                        </p:tgtEl>
                                        <p:attrNameLst>
                                          <p:attrName>style.visibility</p:attrName>
                                        </p:attrNameLst>
                                      </p:cBhvr>
                                      <p:to>
                                        <p:strVal val="visible"/>
                                      </p:to>
                                    </p:set>
                                  </p:childTnLst>
                                </p:cTn>
                              </p:par>
                              <p:par>
                                <p:cTn id="101" presetID="1" presetClass="exit" presetSubtype="0" fill="hold" grpId="1" nodeType="withEffect">
                                  <p:stCondLst>
                                    <p:cond delay="7200"/>
                                  </p:stCondLst>
                                  <p:childTnLst>
                                    <p:set>
                                      <p:cBhvr>
                                        <p:cTn id="102" dur="1" fill="hold">
                                          <p:stCondLst>
                                            <p:cond delay="0"/>
                                          </p:stCondLst>
                                        </p:cTn>
                                        <p:tgtEl>
                                          <p:spTgt spid="209"/>
                                        </p:tgtEl>
                                        <p:attrNameLst>
                                          <p:attrName>style.visibility</p:attrName>
                                        </p:attrNameLst>
                                      </p:cBhvr>
                                      <p:to>
                                        <p:strVal val="hidden"/>
                                      </p:to>
                                    </p:set>
                                  </p:childTnLst>
                                </p:cTn>
                              </p:par>
                              <p:par>
                                <p:cTn id="103" presetID="1" presetClass="entr" presetSubtype="0" fill="hold" grpId="2" nodeType="withEffect">
                                  <p:stCondLst>
                                    <p:cond delay="7400"/>
                                  </p:stCondLst>
                                  <p:childTnLst>
                                    <p:set>
                                      <p:cBhvr>
                                        <p:cTn id="104" dur="1" fill="hold">
                                          <p:stCondLst>
                                            <p:cond delay="0"/>
                                          </p:stCondLst>
                                        </p:cTn>
                                        <p:tgtEl>
                                          <p:spTgt spid="209"/>
                                        </p:tgtEl>
                                        <p:attrNameLst>
                                          <p:attrName>style.visibility</p:attrName>
                                        </p:attrNameLst>
                                      </p:cBhvr>
                                      <p:to>
                                        <p:strVal val="visible"/>
                                      </p:to>
                                    </p:set>
                                  </p:childTnLst>
                                </p:cTn>
                              </p:par>
                              <p:par>
                                <p:cTn id="105" presetID="18" presetClass="entr" presetSubtype="6" fill="hold" nodeType="withEffect">
                                  <p:stCondLst>
                                    <p:cond delay="7400"/>
                                  </p:stCondLst>
                                  <p:childTnLst>
                                    <p:set>
                                      <p:cBhvr>
                                        <p:cTn id="106" dur="1" fill="hold">
                                          <p:stCondLst>
                                            <p:cond delay="0"/>
                                          </p:stCondLst>
                                        </p:cTn>
                                        <p:tgtEl>
                                          <p:spTgt spid="210"/>
                                        </p:tgtEl>
                                        <p:attrNameLst>
                                          <p:attrName>style.visibility</p:attrName>
                                        </p:attrNameLst>
                                      </p:cBhvr>
                                      <p:to>
                                        <p:strVal val="visible"/>
                                      </p:to>
                                    </p:set>
                                    <p:animEffect transition="in" filter="strips(downRight)">
                                      <p:cBhvr>
                                        <p:cTn id="107" dur="500"/>
                                        <p:tgtEl>
                                          <p:spTgt spid="210"/>
                                        </p:tgtEl>
                                      </p:cBhvr>
                                    </p:animEffect>
                                  </p:childTnLst>
                                </p:cTn>
                              </p:par>
                              <p:par>
                                <p:cTn id="108" presetID="1" presetClass="entr" presetSubtype="0" fill="hold" nodeType="withEffect">
                                  <p:stCondLst>
                                    <p:cond delay="1500"/>
                                  </p:stCondLst>
                                  <p:childTnLst>
                                    <p:set>
                                      <p:cBhvr>
                                        <p:cTn id="109" dur="1" fill="hold">
                                          <p:stCondLst>
                                            <p:cond delay="0"/>
                                          </p:stCondLst>
                                        </p:cTn>
                                        <p:tgtEl>
                                          <p:spTgt spid="8"/>
                                        </p:tgtEl>
                                        <p:attrNameLst>
                                          <p:attrName>style.visibility</p:attrName>
                                        </p:attrNameLst>
                                      </p:cBhvr>
                                      <p:to>
                                        <p:strVal val="visible"/>
                                      </p:to>
                                    </p:set>
                                  </p:childTnLst>
                                </p:cTn>
                              </p:par>
                              <p:par>
                                <p:cTn id="110" presetID="1" presetClass="exit" presetSubtype="0" fill="hold" nodeType="withEffect">
                                  <p:stCondLst>
                                    <p:cond delay="1750"/>
                                  </p:stCondLst>
                                  <p:childTnLst>
                                    <p:set>
                                      <p:cBhvr>
                                        <p:cTn id="111" dur="1" fill="hold">
                                          <p:stCondLst>
                                            <p:cond delay="0"/>
                                          </p:stCondLst>
                                        </p:cTn>
                                        <p:tgtEl>
                                          <p:spTgt spid="8"/>
                                        </p:tgtEl>
                                        <p:attrNameLst>
                                          <p:attrName>style.visibility</p:attrName>
                                        </p:attrNameLst>
                                      </p:cBhvr>
                                      <p:to>
                                        <p:strVal val="hidden"/>
                                      </p:to>
                                    </p:set>
                                  </p:childTnLst>
                                </p:cTn>
                              </p:par>
                              <p:par>
                                <p:cTn id="112" presetID="1" presetClass="entr" presetSubtype="0" fill="hold" nodeType="withEffect">
                                  <p:stCondLst>
                                    <p:cond delay="2000"/>
                                  </p:stCondLst>
                                  <p:childTnLst>
                                    <p:set>
                                      <p:cBhvr>
                                        <p:cTn id="113" dur="1" fill="hold">
                                          <p:stCondLst>
                                            <p:cond delay="0"/>
                                          </p:stCondLst>
                                        </p:cTn>
                                        <p:tgtEl>
                                          <p:spTgt spid="8"/>
                                        </p:tgtEl>
                                        <p:attrNameLst>
                                          <p:attrName>style.visibility</p:attrName>
                                        </p:attrNameLst>
                                      </p:cBhvr>
                                      <p:to>
                                        <p:strVal val="visible"/>
                                      </p:to>
                                    </p:set>
                                  </p:childTnLst>
                                </p:cTn>
                              </p:par>
                              <p:par>
                                <p:cTn id="114" presetID="8" presetClass="emph" presetSubtype="0" fill="hold" nodeType="withEffect">
                                  <p:stCondLst>
                                    <p:cond delay="2000"/>
                                  </p:stCondLst>
                                  <p:childTnLst>
                                    <p:animRot by="-10800000">
                                      <p:cBhvr>
                                        <p:cTn id="115" dur="9000" fill="hold"/>
                                        <p:tgtEl>
                                          <p:spTgt spid="8"/>
                                        </p:tgtEl>
                                        <p:attrNameLst>
                                          <p:attrName>r</p:attrName>
                                        </p:attrNameLst>
                                      </p:cBhvr>
                                    </p:animRot>
                                  </p:childTnLst>
                                </p:cTn>
                              </p:par>
                              <p:par>
                                <p:cTn id="116" presetID="1" presetClass="entr" presetSubtype="0" fill="hold" nodeType="withEffect">
                                  <p:stCondLst>
                                    <p:cond delay="1750"/>
                                  </p:stCondLst>
                                  <p:childTnLst>
                                    <p:set>
                                      <p:cBhvr>
                                        <p:cTn id="117" dur="1" fill="hold">
                                          <p:stCondLst>
                                            <p:cond delay="0"/>
                                          </p:stCondLst>
                                        </p:cTn>
                                        <p:tgtEl>
                                          <p:spTgt spid="16"/>
                                        </p:tgtEl>
                                        <p:attrNameLst>
                                          <p:attrName>style.visibility</p:attrName>
                                        </p:attrNameLst>
                                      </p:cBhvr>
                                      <p:to>
                                        <p:strVal val="visible"/>
                                      </p:to>
                                    </p:set>
                                  </p:childTnLst>
                                </p:cTn>
                              </p:par>
                              <p:par>
                                <p:cTn id="118" presetID="1" presetClass="exit" presetSubtype="0" fill="hold" nodeType="withEffect">
                                  <p:stCondLst>
                                    <p:cond delay="2000"/>
                                  </p:stCondLst>
                                  <p:childTnLst>
                                    <p:set>
                                      <p:cBhvr>
                                        <p:cTn id="119" dur="1" fill="hold">
                                          <p:stCondLst>
                                            <p:cond delay="0"/>
                                          </p:stCondLst>
                                        </p:cTn>
                                        <p:tgtEl>
                                          <p:spTgt spid="16"/>
                                        </p:tgtEl>
                                        <p:attrNameLst>
                                          <p:attrName>style.visibility</p:attrName>
                                        </p:attrNameLst>
                                      </p:cBhvr>
                                      <p:to>
                                        <p:strVal val="hidden"/>
                                      </p:to>
                                    </p:set>
                                  </p:childTnLst>
                                </p:cTn>
                              </p:par>
                              <p:par>
                                <p:cTn id="120" presetID="1" presetClass="entr" presetSubtype="0" fill="hold" nodeType="withEffect">
                                  <p:stCondLst>
                                    <p:cond delay="2250"/>
                                  </p:stCondLst>
                                  <p:childTnLst>
                                    <p:set>
                                      <p:cBhvr>
                                        <p:cTn id="121" dur="1" fill="hold">
                                          <p:stCondLst>
                                            <p:cond delay="0"/>
                                          </p:stCondLst>
                                        </p:cTn>
                                        <p:tgtEl>
                                          <p:spTgt spid="16"/>
                                        </p:tgtEl>
                                        <p:attrNameLst>
                                          <p:attrName>style.visibility</p:attrName>
                                        </p:attrNameLst>
                                      </p:cBhvr>
                                      <p:to>
                                        <p:strVal val="visible"/>
                                      </p:to>
                                    </p:set>
                                  </p:childTnLst>
                                </p:cTn>
                              </p:par>
                              <p:par>
                                <p:cTn id="122" presetID="8" presetClass="emph" presetSubtype="0" fill="hold" nodeType="withEffect">
                                  <p:stCondLst>
                                    <p:cond delay="2250"/>
                                  </p:stCondLst>
                                  <p:childTnLst>
                                    <p:animRot by="7200000">
                                      <p:cBhvr>
                                        <p:cTn id="123" dur="8750" fill="hold"/>
                                        <p:tgtEl>
                                          <p:spTgt spid="16"/>
                                        </p:tgtEl>
                                        <p:attrNameLst>
                                          <p:attrName>r</p:attrName>
                                        </p:attrNameLst>
                                      </p:cBhvr>
                                    </p:animRot>
                                  </p:childTnLst>
                                </p:cTn>
                              </p:par>
                              <p:par>
                                <p:cTn id="124" presetID="1" presetClass="entr" presetSubtype="0" fill="hold" nodeType="withEffect">
                                  <p:stCondLst>
                                    <p:cond delay="2000"/>
                                  </p:stCondLst>
                                  <p:childTnLst>
                                    <p:set>
                                      <p:cBhvr>
                                        <p:cTn id="125" dur="1" fill="hold">
                                          <p:stCondLst>
                                            <p:cond delay="0"/>
                                          </p:stCondLst>
                                        </p:cTn>
                                        <p:tgtEl>
                                          <p:spTgt spid="11"/>
                                        </p:tgtEl>
                                        <p:attrNameLst>
                                          <p:attrName>style.visibility</p:attrName>
                                        </p:attrNameLst>
                                      </p:cBhvr>
                                      <p:to>
                                        <p:strVal val="visible"/>
                                      </p:to>
                                    </p:set>
                                  </p:childTnLst>
                                </p:cTn>
                              </p:par>
                              <p:par>
                                <p:cTn id="126" presetID="1" presetClass="exit" presetSubtype="0" fill="hold" nodeType="withEffect">
                                  <p:stCondLst>
                                    <p:cond delay="2250"/>
                                  </p:stCondLst>
                                  <p:childTnLst>
                                    <p:set>
                                      <p:cBhvr>
                                        <p:cTn id="127" dur="1" fill="hold">
                                          <p:stCondLst>
                                            <p:cond delay="0"/>
                                          </p:stCondLst>
                                        </p:cTn>
                                        <p:tgtEl>
                                          <p:spTgt spid="11"/>
                                        </p:tgtEl>
                                        <p:attrNameLst>
                                          <p:attrName>style.visibility</p:attrName>
                                        </p:attrNameLst>
                                      </p:cBhvr>
                                      <p:to>
                                        <p:strVal val="hidden"/>
                                      </p:to>
                                    </p:set>
                                  </p:childTnLst>
                                </p:cTn>
                              </p:par>
                              <p:par>
                                <p:cTn id="128" presetID="1" presetClass="entr" presetSubtype="0" fill="hold" nodeType="withEffect">
                                  <p:stCondLst>
                                    <p:cond delay="2500"/>
                                  </p:stCondLst>
                                  <p:childTnLst>
                                    <p:set>
                                      <p:cBhvr>
                                        <p:cTn id="129" dur="1" fill="hold">
                                          <p:stCondLst>
                                            <p:cond delay="0"/>
                                          </p:stCondLst>
                                        </p:cTn>
                                        <p:tgtEl>
                                          <p:spTgt spid="11"/>
                                        </p:tgtEl>
                                        <p:attrNameLst>
                                          <p:attrName>style.visibility</p:attrName>
                                        </p:attrNameLst>
                                      </p:cBhvr>
                                      <p:to>
                                        <p:strVal val="visible"/>
                                      </p:to>
                                    </p:set>
                                  </p:childTnLst>
                                </p:cTn>
                              </p:par>
                              <p:par>
                                <p:cTn id="130" presetID="8" presetClass="emph" presetSubtype="0" fill="hold" nodeType="withEffect">
                                  <p:stCondLst>
                                    <p:cond delay="2500"/>
                                  </p:stCondLst>
                                  <p:childTnLst>
                                    <p:animRot by="-6000000">
                                      <p:cBhvr>
                                        <p:cTn id="131" dur="8500" fill="hold"/>
                                        <p:tgtEl>
                                          <p:spTgt spid="11"/>
                                        </p:tgtEl>
                                        <p:attrNameLst>
                                          <p:attrName>r</p:attrName>
                                        </p:attrNameLst>
                                      </p:cBhvr>
                                    </p:animRot>
                                  </p:childTnLst>
                                </p:cTn>
                              </p:par>
                              <p:par>
                                <p:cTn id="132" presetID="1" presetClass="entr" presetSubtype="0" fill="hold" nodeType="withEffect">
                                  <p:stCondLst>
                                    <p:cond delay="2250"/>
                                  </p:stCondLst>
                                  <p:childTnLst>
                                    <p:set>
                                      <p:cBhvr>
                                        <p:cTn id="133" dur="1" fill="hold">
                                          <p:stCondLst>
                                            <p:cond delay="0"/>
                                          </p:stCondLst>
                                        </p:cTn>
                                        <p:tgtEl>
                                          <p:spTgt spid="18"/>
                                        </p:tgtEl>
                                        <p:attrNameLst>
                                          <p:attrName>style.visibility</p:attrName>
                                        </p:attrNameLst>
                                      </p:cBhvr>
                                      <p:to>
                                        <p:strVal val="visible"/>
                                      </p:to>
                                    </p:set>
                                  </p:childTnLst>
                                </p:cTn>
                              </p:par>
                              <p:par>
                                <p:cTn id="134" presetID="1" presetClass="exit" presetSubtype="0" fill="hold" nodeType="withEffect">
                                  <p:stCondLst>
                                    <p:cond delay="2500"/>
                                  </p:stCondLst>
                                  <p:childTnLst>
                                    <p:set>
                                      <p:cBhvr>
                                        <p:cTn id="135" dur="1" fill="hold">
                                          <p:stCondLst>
                                            <p:cond delay="0"/>
                                          </p:stCondLst>
                                        </p:cTn>
                                        <p:tgtEl>
                                          <p:spTgt spid="18"/>
                                        </p:tgtEl>
                                        <p:attrNameLst>
                                          <p:attrName>style.visibility</p:attrName>
                                        </p:attrNameLst>
                                      </p:cBhvr>
                                      <p:to>
                                        <p:strVal val="hidden"/>
                                      </p:to>
                                    </p:set>
                                  </p:childTnLst>
                                </p:cTn>
                              </p:par>
                              <p:par>
                                <p:cTn id="136" presetID="1" presetClass="entr" presetSubtype="0" fill="hold" nodeType="withEffect">
                                  <p:stCondLst>
                                    <p:cond delay="2750"/>
                                  </p:stCondLst>
                                  <p:childTnLst>
                                    <p:set>
                                      <p:cBhvr>
                                        <p:cTn id="137" dur="1" fill="hold">
                                          <p:stCondLst>
                                            <p:cond delay="0"/>
                                          </p:stCondLst>
                                        </p:cTn>
                                        <p:tgtEl>
                                          <p:spTgt spid="18"/>
                                        </p:tgtEl>
                                        <p:attrNameLst>
                                          <p:attrName>style.visibility</p:attrName>
                                        </p:attrNameLst>
                                      </p:cBhvr>
                                      <p:to>
                                        <p:strVal val="visible"/>
                                      </p:to>
                                    </p:set>
                                  </p:childTnLst>
                                </p:cTn>
                              </p:par>
                              <p:par>
                                <p:cTn id="138" presetID="8" presetClass="emph" presetSubtype="0" fill="hold" nodeType="withEffect">
                                  <p:stCondLst>
                                    <p:cond delay="2750"/>
                                  </p:stCondLst>
                                  <p:childTnLst>
                                    <p:animRot by="3600000">
                                      <p:cBhvr>
                                        <p:cTn id="139" dur="8250" fill="hold"/>
                                        <p:tgtEl>
                                          <p:spTgt spid="18"/>
                                        </p:tgtEl>
                                        <p:attrNameLst>
                                          <p:attrName>r</p:attrName>
                                        </p:attrNameLst>
                                      </p:cBhvr>
                                    </p:animRot>
                                  </p:childTnLst>
                                </p:cTn>
                              </p:par>
                              <p:par>
                                <p:cTn id="140" presetID="21" presetClass="entr" presetSubtype="1" fill="hold" grpId="0" nodeType="withEffect">
                                  <p:stCondLst>
                                    <p:cond delay="1750"/>
                                  </p:stCondLst>
                                  <p:childTnLst>
                                    <p:set>
                                      <p:cBhvr>
                                        <p:cTn id="141" dur="1" fill="hold">
                                          <p:stCondLst>
                                            <p:cond delay="0"/>
                                          </p:stCondLst>
                                        </p:cTn>
                                        <p:tgtEl>
                                          <p:spTgt spid="183"/>
                                        </p:tgtEl>
                                        <p:attrNameLst>
                                          <p:attrName>style.visibility</p:attrName>
                                        </p:attrNameLst>
                                      </p:cBhvr>
                                      <p:to>
                                        <p:strVal val="visible"/>
                                      </p:to>
                                    </p:set>
                                    <p:animEffect transition="in" filter="wheel(1)">
                                      <p:cBhvr>
                                        <p:cTn id="142" dur="1000"/>
                                        <p:tgtEl>
                                          <p:spTgt spid="183"/>
                                        </p:tgtEl>
                                      </p:cBhvr>
                                    </p:animEffect>
                                  </p:childTnLst>
                                </p:cTn>
                              </p:par>
                              <p:par>
                                <p:cTn id="143" presetID="8" presetClass="emph" presetSubtype="0" fill="hold" grpId="1" nodeType="withEffect">
                                  <p:stCondLst>
                                    <p:cond delay="1750"/>
                                  </p:stCondLst>
                                  <p:childTnLst>
                                    <p:animRot by="3000000">
                                      <p:cBhvr>
                                        <p:cTn id="144" dur="9250" fill="hold"/>
                                        <p:tgtEl>
                                          <p:spTgt spid="183"/>
                                        </p:tgtEl>
                                        <p:attrNameLst>
                                          <p:attrName>r</p:attrName>
                                        </p:attrNameLst>
                                      </p:cBhvr>
                                    </p:animRot>
                                  </p:childTnLst>
                                </p:cTn>
                              </p:par>
                              <p:par>
                                <p:cTn id="145" presetID="35" presetClass="path" presetSubtype="0" decel="50000" fill="hold" grpId="3" nodeType="withEffect">
                                  <p:stCondLst>
                                    <p:cond delay="3000"/>
                                  </p:stCondLst>
                                  <p:childTnLst>
                                    <p:animMotion origin="layout" path="M 0 0 L -0.25 0 E" pathEditMode="relative" ptsTypes="">
                                      <p:cBhvr>
                                        <p:cTn id="146" dur="1000" fill="hold"/>
                                        <p:tgtEl>
                                          <p:spTgt spid="4"/>
                                        </p:tgtEl>
                                        <p:attrNameLst>
                                          <p:attrName>ppt_x</p:attrName>
                                          <p:attrName>ppt_y</p:attrName>
                                        </p:attrNameLst>
                                      </p:cBhvr>
                                    </p:animMotion>
                                  </p:childTnLst>
                                </p:cTn>
                              </p:par>
                              <p:par>
                                <p:cTn id="147" presetID="35" presetClass="path" presetSubtype="0" decel="50000" fill="hold" grpId="3" nodeType="withEffect">
                                  <p:stCondLst>
                                    <p:cond delay="3000"/>
                                  </p:stCondLst>
                                  <p:childTnLst>
                                    <p:animMotion origin="layout" path="M 0 0 L -0.25 0 E" pathEditMode="relative" ptsTypes="">
                                      <p:cBhvr>
                                        <p:cTn id="148" dur="1000" fill="hold"/>
                                        <p:tgtEl>
                                          <p:spTgt spid="184"/>
                                        </p:tgtEl>
                                        <p:attrNameLst>
                                          <p:attrName>ppt_x</p:attrName>
                                          <p:attrName>ppt_y</p:attrName>
                                        </p:attrNameLst>
                                      </p:cBhvr>
                                    </p:animMotion>
                                  </p:childTnLst>
                                </p:cTn>
                              </p:par>
                              <p:par>
                                <p:cTn id="149" presetID="35" presetClass="path" presetSubtype="0" decel="50000" fill="hold" nodeType="withEffect">
                                  <p:stCondLst>
                                    <p:cond delay="3000"/>
                                  </p:stCondLst>
                                  <p:childTnLst>
                                    <p:animMotion origin="layout" path="M 0 0 L -0.25 0 E" pathEditMode="relative" ptsTypes="">
                                      <p:cBhvr>
                                        <p:cTn id="150" dur="1000" fill="hold"/>
                                        <p:tgtEl>
                                          <p:spTgt spid="8"/>
                                        </p:tgtEl>
                                        <p:attrNameLst>
                                          <p:attrName>ppt_x</p:attrName>
                                          <p:attrName>ppt_y</p:attrName>
                                        </p:attrNameLst>
                                      </p:cBhvr>
                                    </p:animMotion>
                                  </p:childTnLst>
                                </p:cTn>
                              </p:par>
                              <p:par>
                                <p:cTn id="151" presetID="35" presetClass="path" presetSubtype="0" decel="50000" fill="hold" nodeType="withEffect">
                                  <p:stCondLst>
                                    <p:cond delay="3000"/>
                                  </p:stCondLst>
                                  <p:childTnLst>
                                    <p:animMotion origin="layout" path="M 0 0 L -0.25 0 E" pathEditMode="relative" ptsTypes="">
                                      <p:cBhvr>
                                        <p:cTn id="152" dur="1000" fill="hold"/>
                                        <p:tgtEl>
                                          <p:spTgt spid="16"/>
                                        </p:tgtEl>
                                        <p:attrNameLst>
                                          <p:attrName>ppt_x</p:attrName>
                                          <p:attrName>ppt_y</p:attrName>
                                        </p:attrNameLst>
                                      </p:cBhvr>
                                    </p:animMotion>
                                  </p:childTnLst>
                                </p:cTn>
                              </p:par>
                              <p:par>
                                <p:cTn id="153" presetID="35" presetClass="path" presetSubtype="0" decel="50000" fill="hold" nodeType="withEffect">
                                  <p:stCondLst>
                                    <p:cond delay="3000"/>
                                  </p:stCondLst>
                                  <p:childTnLst>
                                    <p:animMotion origin="layout" path="M 0 0 L -0.25 0 E" pathEditMode="relative" ptsTypes="">
                                      <p:cBhvr>
                                        <p:cTn id="154" dur="1000" fill="hold"/>
                                        <p:tgtEl>
                                          <p:spTgt spid="11"/>
                                        </p:tgtEl>
                                        <p:attrNameLst>
                                          <p:attrName>ppt_x</p:attrName>
                                          <p:attrName>ppt_y</p:attrName>
                                        </p:attrNameLst>
                                      </p:cBhvr>
                                    </p:animMotion>
                                  </p:childTnLst>
                                </p:cTn>
                              </p:par>
                              <p:par>
                                <p:cTn id="155" presetID="35" presetClass="path" presetSubtype="0" decel="50000" fill="hold" nodeType="withEffect">
                                  <p:stCondLst>
                                    <p:cond delay="3000"/>
                                  </p:stCondLst>
                                  <p:childTnLst>
                                    <p:animMotion origin="layout" path="M 0 0 L -0.25 0 E" pathEditMode="relative" ptsTypes="">
                                      <p:cBhvr>
                                        <p:cTn id="156" dur="1000" fill="hold"/>
                                        <p:tgtEl>
                                          <p:spTgt spid="18"/>
                                        </p:tgtEl>
                                        <p:attrNameLst>
                                          <p:attrName>ppt_x</p:attrName>
                                          <p:attrName>ppt_y</p:attrName>
                                        </p:attrNameLst>
                                      </p:cBhvr>
                                    </p:animMotion>
                                  </p:childTnLst>
                                </p:cTn>
                              </p:par>
                              <p:par>
                                <p:cTn id="157" presetID="35" presetClass="path" presetSubtype="0" decel="50000" fill="hold" grpId="2" nodeType="withEffect">
                                  <p:stCondLst>
                                    <p:cond delay="3000"/>
                                  </p:stCondLst>
                                  <p:childTnLst>
                                    <p:animMotion origin="layout" path="M 0 0 L -0.25 0 E" pathEditMode="relative" ptsTypes="">
                                      <p:cBhvr>
                                        <p:cTn id="158" dur="1000" fill="hold"/>
                                        <p:tgtEl>
                                          <p:spTgt spid="183"/>
                                        </p:tgtEl>
                                        <p:attrNameLst>
                                          <p:attrName>ppt_x</p:attrName>
                                          <p:attrName>ppt_y</p:attrName>
                                        </p:attrNameLst>
                                      </p:cBhvr>
                                    </p:animMotion>
                                  </p:childTnLst>
                                </p:cTn>
                              </p:par>
                              <p:par>
                                <p:cTn id="159" presetID="10" presetClass="entr" presetSubtype="0" fill="hold" grpId="0" nodeType="withEffect">
                                  <p:stCondLst>
                                    <p:cond delay="4000"/>
                                  </p:stCondLst>
                                  <p:childTnLst>
                                    <p:set>
                                      <p:cBhvr>
                                        <p:cTn id="160" dur="1" fill="hold">
                                          <p:stCondLst>
                                            <p:cond delay="0"/>
                                          </p:stCondLst>
                                        </p:cTn>
                                        <p:tgtEl>
                                          <p:spTgt spid="185"/>
                                        </p:tgtEl>
                                        <p:attrNameLst>
                                          <p:attrName>style.visibility</p:attrName>
                                        </p:attrNameLst>
                                      </p:cBhvr>
                                      <p:to>
                                        <p:strVal val="visible"/>
                                      </p:to>
                                    </p:set>
                                    <p:animEffect transition="in" filter="fade">
                                      <p:cBhvr>
                                        <p:cTn id="161" dur="500"/>
                                        <p:tgtEl>
                                          <p:spTgt spid="1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p:bldP spid="75" grpId="1"/>
      <p:bldP spid="75" grpId="2"/>
      <p:bldP spid="75" grpId="3"/>
      <p:bldP spid="75" grpId="4"/>
      <p:bldP spid="4" grpId="0" animBg="1"/>
      <p:bldP spid="4" grpId="1" animBg="1"/>
      <p:bldP spid="4" grpId="2" animBg="1"/>
      <p:bldP spid="4" grpId="3" animBg="1"/>
      <p:bldP spid="183" grpId="0" animBg="1"/>
      <p:bldP spid="183" grpId="1" animBg="1"/>
      <p:bldP spid="183" grpId="2" animBg="1"/>
      <p:bldP spid="184" grpId="0"/>
      <p:bldP spid="184" grpId="1"/>
      <p:bldP spid="184" grpId="2"/>
      <p:bldP spid="184" grpId="3"/>
      <p:bldP spid="185" grpId="0" animBg="1"/>
      <p:bldP spid="186" grpId="0" animBg="1"/>
      <p:bldP spid="186" grpId="1" animBg="1"/>
      <p:bldP spid="186" grpId="2" animBg="1"/>
      <p:bldP spid="186" grpId="3" animBg="1"/>
      <p:bldP spid="186" grpId="4" animBg="1"/>
      <p:bldP spid="191" grpId="0"/>
      <p:bldP spid="191" grpId="1"/>
      <p:bldP spid="191" grpId="2"/>
      <p:bldP spid="195" grpId="0" animBg="1"/>
      <p:bldP spid="195" grpId="1" animBg="1"/>
      <p:bldP spid="195" grpId="2" animBg="1"/>
      <p:bldP spid="195" grpId="3" animBg="1"/>
      <p:bldP spid="195" grpId="4" animBg="1"/>
      <p:bldP spid="200" grpId="0"/>
      <p:bldP spid="200" grpId="1"/>
      <p:bldP spid="200" grpId="2"/>
      <p:bldP spid="204" grpId="0" animBg="1"/>
      <p:bldP spid="204" grpId="1" animBg="1"/>
      <p:bldP spid="204" grpId="2" animBg="1"/>
      <p:bldP spid="204" grpId="3" animBg="1"/>
      <p:bldP spid="204" grpId="4" animBg="1"/>
      <p:bldP spid="209" grpId="0"/>
      <p:bldP spid="209" grpId="1"/>
      <p:bldP spid="209" grpId="2"/>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文本框 74"/>
          <p:cNvSpPr txBox="1"/>
          <p:nvPr/>
        </p:nvSpPr>
        <p:spPr>
          <a:xfrm>
            <a:off x="2116553" y="126669"/>
            <a:ext cx="2236510" cy="707886"/>
          </a:xfrm>
          <a:prstGeom prst="rect">
            <a:avLst/>
          </a:prstGeom>
          <a:noFill/>
          <a:effectLst>
            <a:glow rad="63500">
              <a:schemeClr val="accent5">
                <a:satMod val="175000"/>
                <a:alpha val="40000"/>
              </a:schemeClr>
            </a:glow>
          </a:effectLst>
        </p:spPr>
        <p:txBody>
          <a:bodyPr wrap="none" rtlCol="0">
            <a:spAutoFit/>
          </a:bodyPr>
          <a:lstStyle/>
          <a:p>
            <a:pPr algn="ctr"/>
            <a:r>
              <a:rPr lang="zh-CN" altLang="en-US" sz="4000" dirty="0">
                <a:solidFill>
                  <a:srgbClr val="00B0F0"/>
                </a:solidFill>
                <a:effectLst>
                  <a:glow rad="139700">
                    <a:schemeClr val="accent5">
                      <a:satMod val="175000"/>
                      <a:alpha val="40000"/>
                    </a:schemeClr>
                  </a:glow>
                </a:effectLst>
                <a:latin typeface="微软雅黑" panose="020B0503020204020204" pitchFamily="34" charset="-122"/>
                <a:ea typeface="微软雅黑" panose="020B0503020204020204" pitchFamily="34" charset="-122"/>
              </a:rPr>
              <a:t>项目总结</a:t>
            </a:r>
          </a:p>
        </p:txBody>
      </p:sp>
      <p:sp>
        <p:nvSpPr>
          <p:cNvPr id="3" name="Freeform 5"/>
          <p:cNvSpPr>
            <a:spLocks/>
          </p:cNvSpPr>
          <p:nvPr/>
        </p:nvSpPr>
        <p:spPr bwMode="auto">
          <a:xfrm>
            <a:off x="163470" y="996285"/>
            <a:ext cx="11223812" cy="5638799"/>
          </a:xfrm>
          <a:custGeom>
            <a:avLst/>
            <a:gdLst>
              <a:gd name="T0" fmla="*/ 500 w 30299"/>
              <a:gd name="T1" fmla="*/ 2 h 11303"/>
              <a:gd name="T2" fmla="*/ 5647 w 30299"/>
              <a:gd name="T3" fmla="*/ 2 h 11303"/>
              <a:gd name="T4" fmla="*/ 6172 w 30299"/>
              <a:gd name="T5" fmla="*/ 343 h 11303"/>
              <a:gd name="T6" fmla="*/ 6814 w 30299"/>
              <a:gd name="T7" fmla="*/ 702 h 11303"/>
              <a:gd name="T8" fmla="*/ 29799 w 30299"/>
              <a:gd name="T9" fmla="*/ 702 h 11303"/>
              <a:gd name="T10" fmla="*/ 30299 w 30299"/>
              <a:gd name="T11" fmla="*/ 1202 h 11303"/>
              <a:gd name="T12" fmla="*/ 30299 w 30299"/>
              <a:gd name="T13" fmla="*/ 10803 h 11303"/>
              <a:gd name="T14" fmla="*/ 29799 w 30299"/>
              <a:gd name="T15" fmla="*/ 11303 h 11303"/>
              <a:gd name="T16" fmla="*/ 500 w 30299"/>
              <a:gd name="T17" fmla="*/ 11303 h 11303"/>
              <a:gd name="T18" fmla="*/ 0 w 30299"/>
              <a:gd name="T19" fmla="*/ 10803 h 11303"/>
              <a:gd name="T20" fmla="*/ 0 w 30299"/>
              <a:gd name="T21" fmla="*/ 502 h 11303"/>
              <a:gd name="T22" fmla="*/ 500 w 30299"/>
              <a:gd name="T23" fmla="*/ 2 h 11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0299" h="11303">
                <a:moveTo>
                  <a:pt x="500" y="2"/>
                </a:moveTo>
                <a:lnTo>
                  <a:pt x="5647" y="2"/>
                </a:lnTo>
                <a:cubicBezTo>
                  <a:pt x="5881" y="0"/>
                  <a:pt x="6022" y="193"/>
                  <a:pt x="6172" y="343"/>
                </a:cubicBezTo>
                <a:cubicBezTo>
                  <a:pt x="6390" y="560"/>
                  <a:pt x="6467" y="729"/>
                  <a:pt x="6814" y="702"/>
                </a:cubicBezTo>
                <a:lnTo>
                  <a:pt x="29799" y="702"/>
                </a:lnTo>
                <a:cubicBezTo>
                  <a:pt x="30074" y="702"/>
                  <a:pt x="30299" y="927"/>
                  <a:pt x="30299" y="1202"/>
                </a:cubicBezTo>
                <a:lnTo>
                  <a:pt x="30299" y="10803"/>
                </a:lnTo>
                <a:cubicBezTo>
                  <a:pt x="30299" y="11078"/>
                  <a:pt x="30074" y="11303"/>
                  <a:pt x="29799" y="11303"/>
                </a:cubicBezTo>
                <a:lnTo>
                  <a:pt x="500" y="11303"/>
                </a:lnTo>
                <a:cubicBezTo>
                  <a:pt x="225" y="11303"/>
                  <a:pt x="0" y="11078"/>
                  <a:pt x="0" y="10803"/>
                </a:cubicBezTo>
                <a:lnTo>
                  <a:pt x="0" y="502"/>
                </a:lnTo>
                <a:cubicBezTo>
                  <a:pt x="0" y="227"/>
                  <a:pt x="225" y="2"/>
                  <a:pt x="500" y="2"/>
                </a:cubicBezTo>
                <a:close/>
              </a:path>
            </a:pathLst>
          </a:custGeom>
          <a:solidFill>
            <a:srgbClr val="00B0F0">
              <a:alpha val="14902"/>
            </a:srgbClr>
          </a:solidFill>
          <a:ln w="19050" cap="flat">
            <a:solidFill>
              <a:srgbClr val="00B0F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dirty="0"/>
          </a:p>
        </p:txBody>
      </p:sp>
      <p:sp>
        <p:nvSpPr>
          <p:cNvPr id="2" name="矩形 1"/>
          <p:cNvSpPr/>
          <p:nvPr/>
        </p:nvSpPr>
        <p:spPr>
          <a:xfrm>
            <a:off x="1577788" y="2195865"/>
            <a:ext cx="8328212" cy="3544560"/>
          </a:xfrm>
          <a:prstGeom prst="rect">
            <a:avLst/>
          </a:prstGeom>
        </p:spPr>
        <p:txBody>
          <a:bodyPr wrap="square">
            <a:spAutoFit/>
          </a:bodyPr>
          <a:lstStyle/>
          <a:p>
            <a:pPr>
              <a:spcAft>
                <a:spcPts val="1000"/>
              </a:spcAft>
            </a:pPr>
            <a:r>
              <a:rPr lang="zh-CN" altLang="en-US" sz="2500" dirty="0" smtClean="0">
                <a:solidFill>
                  <a:schemeClr val="bg1"/>
                </a:solidFill>
                <a:latin typeface="微软雅黑" panose="020B0503020204020204" pitchFamily="34" charset="-122"/>
                <a:ea typeface="微软雅黑" panose="020B0503020204020204" pitchFamily="34" charset="-122"/>
              </a:rPr>
              <a:t>      通过</a:t>
            </a:r>
            <a:r>
              <a:rPr lang="zh-CN" altLang="en-US" sz="2500" dirty="0">
                <a:solidFill>
                  <a:schemeClr val="bg1"/>
                </a:solidFill>
                <a:latin typeface="微软雅黑" panose="020B0503020204020204" pitchFamily="34" charset="-122"/>
                <a:ea typeface="微软雅黑" panose="020B0503020204020204" pitchFamily="34" charset="-122"/>
              </a:rPr>
              <a:t>这一次的项目</a:t>
            </a:r>
            <a:r>
              <a:rPr lang="zh-CN" altLang="en-US" sz="2500" dirty="0" smtClean="0">
                <a:solidFill>
                  <a:schemeClr val="bg1"/>
                </a:solidFill>
                <a:latin typeface="微软雅黑" panose="020B0503020204020204" pitchFamily="34" charset="-122"/>
                <a:ea typeface="微软雅黑" panose="020B0503020204020204" pitchFamily="34" charset="-122"/>
              </a:rPr>
              <a:t>峰会我</a:t>
            </a:r>
            <a:r>
              <a:rPr lang="zh-CN" altLang="en-US" sz="2500" dirty="0">
                <a:solidFill>
                  <a:schemeClr val="bg1"/>
                </a:solidFill>
                <a:latin typeface="微软雅黑" panose="020B0503020204020204" pitchFamily="34" charset="-122"/>
                <a:ea typeface="微软雅黑" panose="020B0503020204020204" pitchFamily="34" charset="-122"/>
              </a:rPr>
              <a:t>和我的组员们都收获到了很多。</a:t>
            </a:r>
            <a:endParaRPr lang="en-US" altLang="zh-CN" sz="2500" dirty="0">
              <a:solidFill>
                <a:schemeClr val="bg1"/>
              </a:solidFill>
              <a:latin typeface="微软雅黑" panose="020B0503020204020204" pitchFamily="34" charset="-122"/>
              <a:ea typeface="微软雅黑" panose="020B0503020204020204" pitchFamily="34" charset="-122"/>
            </a:endParaRPr>
          </a:p>
          <a:p>
            <a:pPr>
              <a:spcAft>
                <a:spcPts val="1000"/>
              </a:spcAft>
            </a:pPr>
            <a:r>
              <a:rPr lang="en-US" altLang="zh-CN" sz="2500" dirty="0">
                <a:solidFill>
                  <a:schemeClr val="bg1"/>
                </a:solidFill>
                <a:latin typeface="微软雅黑" panose="020B0503020204020204" pitchFamily="34" charset="-122"/>
                <a:ea typeface="微软雅黑" panose="020B0503020204020204" pitchFamily="34" charset="-122"/>
              </a:rPr>
              <a:t> </a:t>
            </a:r>
            <a:r>
              <a:rPr lang="en-US" altLang="zh-CN" sz="2500" dirty="0" smtClean="0">
                <a:solidFill>
                  <a:schemeClr val="bg1"/>
                </a:solidFill>
                <a:latin typeface="微软雅黑" panose="020B0503020204020204" pitchFamily="34" charset="-122"/>
                <a:ea typeface="微软雅黑" panose="020B0503020204020204" pitchFamily="34" charset="-122"/>
              </a:rPr>
              <a:t>    </a:t>
            </a:r>
            <a:r>
              <a:rPr lang="zh-CN" altLang="en-US" sz="2500" dirty="0" smtClean="0">
                <a:solidFill>
                  <a:schemeClr val="bg1"/>
                </a:solidFill>
                <a:latin typeface="微软雅黑" panose="020B0503020204020204" pitchFamily="34" charset="-122"/>
                <a:ea typeface="微软雅黑" panose="020B0503020204020204" pitchFamily="34" charset="-122"/>
              </a:rPr>
              <a:t>首先</a:t>
            </a:r>
            <a:r>
              <a:rPr lang="zh-CN" altLang="en-US" sz="2500" dirty="0">
                <a:solidFill>
                  <a:schemeClr val="bg1"/>
                </a:solidFill>
                <a:latin typeface="微软雅黑" panose="020B0503020204020204" pitchFamily="34" charset="-122"/>
                <a:ea typeface="微软雅黑" panose="020B0503020204020204" pitchFamily="34" charset="-122"/>
              </a:rPr>
              <a:t>，要感谢达内提供这次项目峰会的机会能让我们把所学的知识运用起来；</a:t>
            </a:r>
            <a:endParaRPr lang="en-US" altLang="zh-CN" sz="2500" dirty="0">
              <a:solidFill>
                <a:schemeClr val="bg1"/>
              </a:solidFill>
              <a:latin typeface="微软雅黑" panose="020B0503020204020204" pitchFamily="34" charset="-122"/>
              <a:ea typeface="微软雅黑" panose="020B0503020204020204" pitchFamily="34" charset="-122"/>
            </a:endParaRPr>
          </a:p>
          <a:p>
            <a:pPr>
              <a:spcAft>
                <a:spcPts val="1000"/>
              </a:spcAft>
            </a:pPr>
            <a:r>
              <a:rPr lang="en-US" altLang="zh-CN" sz="2500" dirty="0">
                <a:solidFill>
                  <a:schemeClr val="bg1"/>
                </a:solidFill>
                <a:latin typeface="微软雅黑" panose="020B0503020204020204" pitchFamily="34" charset="-122"/>
                <a:ea typeface="微软雅黑" panose="020B0503020204020204" pitchFamily="34" charset="-122"/>
              </a:rPr>
              <a:t> </a:t>
            </a:r>
            <a:r>
              <a:rPr lang="en-US" altLang="zh-CN" sz="2500" dirty="0" smtClean="0">
                <a:solidFill>
                  <a:schemeClr val="bg1"/>
                </a:solidFill>
                <a:latin typeface="微软雅黑" panose="020B0503020204020204" pitchFamily="34" charset="-122"/>
                <a:ea typeface="微软雅黑" panose="020B0503020204020204" pitchFamily="34" charset="-122"/>
              </a:rPr>
              <a:t>    </a:t>
            </a:r>
            <a:r>
              <a:rPr lang="zh-CN" altLang="en-US" sz="2500" dirty="0" smtClean="0">
                <a:solidFill>
                  <a:schemeClr val="bg1"/>
                </a:solidFill>
                <a:latin typeface="微软雅黑" panose="020B0503020204020204" pitchFamily="34" charset="-122"/>
                <a:ea typeface="微软雅黑" panose="020B0503020204020204" pitchFamily="34" charset="-122"/>
              </a:rPr>
              <a:t>其次</a:t>
            </a:r>
            <a:r>
              <a:rPr lang="zh-CN" altLang="en-US" sz="2500" dirty="0">
                <a:solidFill>
                  <a:schemeClr val="bg1"/>
                </a:solidFill>
                <a:latin typeface="微软雅黑" panose="020B0503020204020204" pitchFamily="34" charset="-122"/>
                <a:ea typeface="微软雅黑" panose="020B0503020204020204" pitchFamily="34" charset="-122"/>
              </a:rPr>
              <a:t>，要感谢我们所有组员的努力付出，相信付出终会有回报；</a:t>
            </a:r>
            <a:endParaRPr lang="en-US" altLang="zh-CN" sz="2500" dirty="0">
              <a:solidFill>
                <a:schemeClr val="bg1"/>
              </a:solidFill>
              <a:latin typeface="微软雅黑" panose="020B0503020204020204" pitchFamily="34" charset="-122"/>
              <a:ea typeface="微软雅黑" panose="020B0503020204020204" pitchFamily="34" charset="-122"/>
            </a:endParaRPr>
          </a:p>
          <a:p>
            <a:pPr>
              <a:spcAft>
                <a:spcPts val="1000"/>
              </a:spcAft>
            </a:pPr>
            <a:r>
              <a:rPr lang="en-US" altLang="zh-CN" sz="2500" dirty="0">
                <a:solidFill>
                  <a:schemeClr val="bg1"/>
                </a:solidFill>
                <a:latin typeface="微软雅黑" panose="020B0503020204020204" pitchFamily="34" charset="-122"/>
                <a:ea typeface="微软雅黑" panose="020B0503020204020204" pitchFamily="34" charset="-122"/>
              </a:rPr>
              <a:t> </a:t>
            </a:r>
            <a:r>
              <a:rPr lang="en-US" altLang="zh-CN" sz="2500" dirty="0" smtClean="0">
                <a:solidFill>
                  <a:schemeClr val="bg1"/>
                </a:solidFill>
                <a:latin typeface="微软雅黑" panose="020B0503020204020204" pitchFamily="34" charset="-122"/>
                <a:ea typeface="微软雅黑" panose="020B0503020204020204" pitchFamily="34" charset="-122"/>
              </a:rPr>
              <a:t>     </a:t>
            </a:r>
            <a:r>
              <a:rPr lang="zh-CN" altLang="en-US" sz="2500" dirty="0" smtClean="0">
                <a:solidFill>
                  <a:schemeClr val="bg1"/>
                </a:solidFill>
                <a:latin typeface="微软雅黑" panose="020B0503020204020204" pitchFamily="34" charset="-122"/>
                <a:ea typeface="微软雅黑" panose="020B0503020204020204" pitchFamily="34" charset="-122"/>
              </a:rPr>
              <a:t>最后</a:t>
            </a:r>
            <a:r>
              <a:rPr lang="zh-CN" altLang="en-US" sz="2500" dirty="0">
                <a:solidFill>
                  <a:schemeClr val="bg1"/>
                </a:solidFill>
                <a:latin typeface="微软雅黑" panose="020B0503020204020204" pitchFamily="34" charset="-122"/>
                <a:ea typeface="微软雅黑" panose="020B0503020204020204" pitchFamily="34" charset="-122"/>
              </a:rPr>
              <a:t>，愿所有达内的学员都能找到满意的工作。</a:t>
            </a:r>
            <a:endParaRPr lang="en-US" altLang="zh-CN" sz="2500" dirty="0">
              <a:solidFill>
                <a:schemeClr val="bg1"/>
              </a:solidFill>
              <a:latin typeface="微软雅黑" panose="020B0503020204020204" pitchFamily="34" charset="-122"/>
              <a:ea typeface="微软雅黑" panose="020B0503020204020204" pitchFamily="34" charset="-122"/>
            </a:endParaRPr>
          </a:p>
          <a:p>
            <a:pPr>
              <a:spcAft>
                <a:spcPts val="1000"/>
              </a:spcAft>
            </a:pPr>
            <a:r>
              <a:rPr lang="en-US" altLang="zh-CN" sz="1600" dirty="0">
                <a:solidFill>
                  <a:srgbClr val="00B0F0"/>
                </a:solidFill>
                <a:latin typeface="微软雅黑" panose="020B0503020204020204" pitchFamily="34" charset="-122"/>
                <a:ea typeface="微软雅黑" panose="020B0503020204020204" pitchFamily="34" charset="-122"/>
              </a:rPr>
              <a:t>    </a:t>
            </a:r>
            <a:endParaRPr lang="zh-CN" altLang="en-US" sz="1600" dirty="0">
              <a:solidFill>
                <a:srgbClr val="00B0F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626562055"/>
      </p:ext>
    </p:extLst>
  </p:cSld>
  <p:clrMapOvr>
    <a:masterClrMapping/>
  </p:clrMapOvr>
  <p:transition spd="slow" advClick="0" advTm="0">
    <p:push/>
    <p:sndAc>
      <p:stSnd>
        <p:snd r:embed="rId2" name="翻书1.wav"/>
      </p:stSnd>
    </p:sndAc>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5"/>
                                        </p:tgtEl>
                                        <p:attrNameLst>
                                          <p:attrName>style.visibility</p:attrName>
                                        </p:attrNameLst>
                                      </p:cBhvr>
                                      <p:to>
                                        <p:strVal val="visible"/>
                                      </p:to>
                                    </p:set>
                                  </p:childTnLst>
                                </p:cTn>
                              </p:par>
                              <p:par>
                                <p:cTn id="7" presetID="1" presetClass="exit" presetSubtype="0" fill="hold" grpId="1" nodeType="withEffect">
                                  <p:stCondLst>
                                    <p:cond delay="300"/>
                                  </p:stCondLst>
                                  <p:childTnLst>
                                    <p:set>
                                      <p:cBhvr>
                                        <p:cTn id="8" dur="1" fill="hold">
                                          <p:stCondLst>
                                            <p:cond delay="0"/>
                                          </p:stCondLst>
                                        </p:cTn>
                                        <p:tgtEl>
                                          <p:spTgt spid="75"/>
                                        </p:tgtEl>
                                        <p:attrNameLst>
                                          <p:attrName>style.visibility</p:attrName>
                                        </p:attrNameLst>
                                      </p:cBhvr>
                                      <p:to>
                                        <p:strVal val="hidden"/>
                                      </p:to>
                                    </p:set>
                                  </p:childTnLst>
                                </p:cTn>
                              </p:par>
                              <p:par>
                                <p:cTn id="9" presetID="1" presetClass="entr" presetSubtype="0" fill="hold" grpId="2" nodeType="withEffect">
                                  <p:stCondLst>
                                    <p:cond delay="600"/>
                                  </p:stCondLst>
                                  <p:childTnLst>
                                    <p:set>
                                      <p:cBhvr>
                                        <p:cTn id="10" dur="1" fill="hold">
                                          <p:stCondLst>
                                            <p:cond delay="0"/>
                                          </p:stCondLst>
                                        </p:cTn>
                                        <p:tgtEl>
                                          <p:spTgt spid="75"/>
                                        </p:tgtEl>
                                        <p:attrNameLst>
                                          <p:attrName>style.visibility</p:attrName>
                                        </p:attrNameLst>
                                      </p:cBhvr>
                                      <p:to>
                                        <p:strVal val="visible"/>
                                      </p:to>
                                    </p:set>
                                  </p:childTnLst>
                                </p:cTn>
                              </p:par>
                              <p:par>
                                <p:cTn id="11" presetID="1" presetClass="exit" presetSubtype="0" fill="hold" grpId="4" nodeType="withEffect">
                                  <p:stCondLst>
                                    <p:cond delay="900"/>
                                  </p:stCondLst>
                                  <p:childTnLst>
                                    <p:set>
                                      <p:cBhvr>
                                        <p:cTn id="12" dur="1" fill="hold">
                                          <p:stCondLst>
                                            <p:cond delay="0"/>
                                          </p:stCondLst>
                                        </p:cTn>
                                        <p:tgtEl>
                                          <p:spTgt spid="75"/>
                                        </p:tgtEl>
                                        <p:attrNameLst>
                                          <p:attrName>style.visibility</p:attrName>
                                        </p:attrNameLst>
                                      </p:cBhvr>
                                      <p:to>
                                        <p:strVal val="hidden"/>
                                      </p:to>
                                    </p:set>
                                  </p:childTnLst>
                                </p:cTn>
                              </p:par>
                              <p:par>
                                <p:cTn id="13" presetID="1" presetClass="entr" presetSubtype="0" fill="hold" grpId="3" nodeType="withEffect">
                                  <p:stCondLst>
                                    <p:cond delay="1200"/>
                                  </p:stCondLst>
                                  <p:childTnLst>
                                    <p:set>
                                      <p:cBhvr>
                                        <p:cTn id="14" dur="1" fill="hold">
                                          <p:stCondLst>
                                            <p:cond delay="0"/>
                                          </p:stCondLst>
                                        </p:cTn>
                                        <p:tgtEl>
                                          <p:spTgt spid="75"/>
                                        </p:tgtEl>
                                        <p:attrNameLst>
                                          <p:attrName>style.visibility</p:attrName>
                                        </p:attrNameLst>
                                      </p:cBhvr>
                                      <p:to>
                                        <p:strVal val="visible"/>
                                      </p:to>
                                    </p:set>
                                  </p:childTnLst>
                                </p:cTn>
                              </p:par>
                              <p:par>
                                <p:cTn id="15" presetID="10" presetClass="entr" presetSubtype="0" fill="hold" grpId="0" nodeType="withEffect">
                                  <p:stCondLst>
                                    <p:cond delay="100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250"/>
                                        <p:tgtEl>
                                          <p:spTgt spid="3"/>
                                        </p:tgtEl>
                                      </p:cBhvr>
                                    </p:animEffect>
                                  </p:childTnLst>
                                </p:cTn>
                              </p:par>
                              <p:par>
                                <p:cTn id="18" presetID="10" presetClass="exit" presetSubtype="0" fill="hold" grpId="1" nodeType="withEffect">
                                  <p:stCondLst>
                                    <p:cond delay="1250"/>
                                  </p:stCondLst>
                                  <p:childTnLst>
                                    <p:animEffect transition="out" filter="fade">
                                      <p:cBhvr>
                                        <p:cTn id="19" dur="250"/>
                                        <p:tgtEl>
                                          <p:spTgt spid="3"/>
                                        </p:tgtEl>
                                      </p:cBhvr>
                                    </p:animEffect>
                                    <p:set>
                                      <p:cBhvr>
                                        <p:cTn id="20" dur="1" fill="hold">
                                          <p:stCondLst>
                                            <p:cond delay="249"/>
                                          </p:stCondLst>
                                        </p:cTn>
                                        <p:tgtEl>
                                          <p:spTgt spid="3"/>
                                        </p:tgtEl>
                                        <p:attrNameLst>
                                          <p:attrName>style.visibility</p:attrName>
                                        </p:attrNameLst>
                                      </p:cBhvr>
                                      <p:to>
                                        <p:strVal val="hidden"/>
                                      </p:to>
                                    </p:set>
                                  </p:childTnLst>
                                </p:cTn>
                              </p:par>
                              <p:par>
                                <p:cTn id="21" presetID="10" presetClass="entr" presetSubtype="0" fill="hold" grpId="2" nodeType="withEffect">
                                  <p:stCondLst>
                                    <p:cond delay="150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100"/>
                                        <p:tgtEl>
                                          <p:spTgt spid="3"/>
                                        </p:tgtEl>
                                      </p:cBhvr>
                                    </p:animEffect>
                                  </p:childTnLst>
                                </p:cTn>
                              </p:par>
                              <p:par>
                                <p:cTn id="24" presetID="10" presetClass="exit" presetSubtype="0" fill="hold" grpId="3" nodeType="withEffect">
                                  <p:stCondLst>
                                    <p:cond delay="1600"/>
                                  </p:stCondLst>
                                  <p:childTnLst>
                                    <p:animEffect transition="out" filter="fade">
                                      <p:cBhvr>
                                        <p:cTn id="25" dur="100"/>
                                        <p:tgtEl>
                                          <p:spTgt spid="3"/>
                                        </p:tgtEl>
                                      </p:cBhvr>
                                    </p:animEffect>
                                    <p:set>
                                      <p:cBhvr>
                                        <p:cTn id="26" dur="1" fill="hold">
                                          <p:stCondLst>
                                            <p:cond delay="99"/>
                                          </p:stCondLst>
                                        </p:cTn>
                                        <p:tgtEl>
                                          <p:spTgt spid="3"/>
                                        </p:tgtEl>
                                        <p:attrNameLst>
                                          <p:attrName>style.visibility</p:attrName>
                                        </p:attrNameLst>
                                      </p:cBhvr>
                                      <p:to>
                                        <p:strVal val="hidden"/>
                                      </p:to>
                                    </p:set>
                                  </p:childTnLst>
                                </p:cTn>
                              </p:par>
                              <p:par>
                                <p:cTn id="27" presetID="10" presetClass="entr" presetSubtype="0" fill="hold" grpId="4" nodeType="withEffect">
                                  <p:stCondLst>
                                    <p:cond delay="1700"/>
                                  </p:stCondLst>
                                  <p:childTnLst>
                                    <p:set>
                                      <p:cBhvr>
                                        <p:cTn id="28" dur="1" fill="hold">
                                          <p:stCondLst>
                                            <p:cond delay="0"/>
                                          </p:stCondLst>
                                        </p:cTn>
                                        <p:tgtEl>
                                          <p:spTgt spid="3"/>
                                        </p:tgtEl>
                                        <p:attrNameLst>
                                          <p:attrName>style.visibility</p:attrName>
                                        </p:attrNameLst>
                                      </p:cBhvr>
                                      <p:to>
                                        <p:strVal val="visible"/>
                                      </p:to>
                                    </p:set>
                                    <p:animEffect transition="in" filter="fade">
                                      <p:cBhvr>
                                        <p:cTn id="29" dur="100"/>
                                        <p:tgtEl>
                                          <p:spTgt spid="3"/>
                                        </p:tgtEl>
                                      </p:cBhvr>
                                    </p:animEffect>
                                  </p:childTnLst>
                                </p:cTn>
                              </p:par>
                              <p:par>
                                <p:cTn id="30" presetID="10" presetClass="exit" presetSubtype="0" fill="hold" grpId="5" nodeType="withEffect">
                                  <p:stCondLst>
                                    <p:cond delay="1800"/>
                                  </p:stCondLst>
                                  <p:childTnLst>
                                    <p:animEffect transition="out" filter="fade">
                                      <p:cBhvr>
                                        <p:cTn id="31" dur="100"/>
                                        <p:tgtEl>
                                          <p:spTgt spid="3"/>
                                        </p:tgtEl>
                                      </p:cBhvr>
                                    </p:animEffect>
                                    <p:set>
                                      <p:cBhvr>
                                        <p:cTn id="32" dur="1" fill="hold">
                                          <p:stCondLst>
                                            <p:cond delay="99"/>
                                          </p:stCondLst>
                                        </p:cTn>
                                        <p:tgtEl>
                                          <p:spTgt spid="3"/>
                                        </p:tgtEl>
                                        <p:attrNameLst>
                                          <p:attrName>style.visibility</p:attrName>
                                        </p:attrNameLst>
                                      </p:cBhvr>
                                      <p:to>
                                        <p:strVal val="hidden"/>
                                      </p:to>
                                    </p:set>
                                  </p:childTnLst>
                                </p:cTn>
                              </p:par>
                              <p:par>
                                <p:cTn id="33" presetID="10" presetClass="entr" presetSubtype="0" fill="hold" grpId="6" nodeType="withEffect">
                                  <p:stCondLst>
                                    <p:cond delay="1900"/>
                                  </p:stCondLst>
                                  <p:childTnLst>
                                    <p:set>
                                      <p:cBhvr>
                                        <p:cTn id="34" dur="1" fill="hold">
                                          <p:stCondLst>
                                            <p:cond delay="0"/>
                                          </p:stCondLst>
                                        </p:cTn>
                                        <p:tgtEl>
                                          <p:spTgt spid="3"/>
                                        </p:tgtEl>
                                        <p:attrNameLst>
                                          <p:attrName>style.visibility</p:attrName>
                                        </p:attrNameLst>
                                      </p:cBhvr>
                                      <p:to>
                                        <p:strVal val="visible"/>
                                      </p:to>
                                    </p:set>
                                    <p:animEffect transition="in" filter="fade">
                                      <p:cBhvr>
                                        <p:cTn id="35" dur="100"/>
                                        <p:tgtEl>
                                          <p:spTgt spid="3"/>
                                        </p:tgtEl>
                                      </p:cBhvr>
                                    </p:animEffect>
                                  </p:childTnLst>
                                </p:cTn>
                              </p:par>
                              <p:par>
                                <p:cTn id="36" presetID="41" presetClass="entr" presetSubtype="0" fill="hold" grpId="0" nodeType="withEffect">
                                  <p:stCondLst>
                                    <p:cond delay="2400"/>
                                  </p:stCondLst>
                                  <p:iterate type="lt">
                                    <p:tmPct val="10000"/>
                                  </p:iterate>
                                  <p:childTnLst>
                                    <p:set>
                                      <p:cBhvr>
                                        <p:cTn id="37" dur="1" fill="hold">
                                          <p:stCondLst>
                                            <p:cond delay="0"/>
                                          </p:stCondLst>
                                        </p:cTn>
                                        <p:tgtEl>
                                          <p:spTgt spid="2"/>
                                        </p:tgtEl>
                                        <p:attrNameLst>
                                          <p:attrName>style.visibility</p:attrName>
                                        </p:attrNameLst>
                                      </p:cBhvr>
                                      <p:to>
                                        <p:strVal val="visible"/>
                                      </p:to>
                                    </p:set>
                                    <p:anim calcmode="lin" valueType="num">
                                      <p:cBhvr>
                                        <p:cTn id="38" dur="250" fill="hold"/>
                                        <p:tgtEl>
                                          <p:spTgt spid="2"/>
                                        </p:tgtEl>
                                        <p:attrNameLst>
                                          <p:attrName>ppt_x</p:attrName>
                                        </p:attrNameLst>
                                      </p:cBhvr>
                                      <p:tavLst>
                                        <p:tav tm="0">
                                          <p:val>
                                            <p:strVal val="#ppt_x"/>
                                          </p:val>
                                        </p:tav>
                                        <p:tav tm="50000">
                                          <p:val>
                                            <p:strVal val="#ppt_x+.1"/>
                                          </p:val>
                                        </p:tav>
                                        <p:tav tm="100000">
                                          <p:val>
                                            <p:strVal val="#ppt_x"/>
                                          </p:val>
                                        </p:tav>
                                      </p:tavLst>
                                    </p:anim>
                                    <p:anim calcmode="lin" valueType="num">
                                      <p:cBhvr>
                                        <p:cTn id="39" dur="250" fill="hold"/>
                                        <p:tgtEl>
                                          <p:spTgt spid="2"/>
                                        </p:tgtEl>
                                        <p:attrNameLst>
                                          <p:attrName>ppt_y</p:attrName>
                                        </p:attrNameLst>
                                      </p:cBhvr>
                                      <p:tavLst>
                                        <p:tav tm="0">
                                          <p:val>
                                            <p:strVal val="#ppt_y"/>
                                          </p:val>
                                        </p:tav>
                                        <p:tav tm="100000">
                                          <p:val>
                                            <p:strVal val="#ppt_y"/>
                                          </p:val>
                                        </p:tav>
                                      </p:tavLst>
                                    </p:anim>
                                    <p:anim calcmode="lin" valueType="num">
                                      <p:cBhvr>
                                        <p:cTn id="40" dur="250" fill="hold"/>
                                        <p:tgtEl>
                                          <p:spTgt spid="2"/>
                                        </p:tgtEl>
                                        <p:attrNameLst>
                                          <p:attrName>ppt_h</p:attrName>
                                        </p:attrNameLst>
                                      </p:cBhvr>
                                      <p:tavLst>
                                        <p:tav tm="0">
                                          <p:val>
                                            <p:strVal val="#ppt_h/10"/>
                                          </p:val>
                                        </p:tav>
                                        <p:tav tm="50000">
                                          <p:val>
                                            <p:strVal val="#ppt_h+.01"/>
                                          </p:val>
                                        </p:tav>
                                        <p:tav tm="100000">
                                          <p:val>
                                            <p:strVal val="#ppt_h"/>
                                          </p:val>
                                        </p:tav>
                                      </p:tavLst>
                                    </p:anim>
                                    <p:anim calcmode="lin" valueType="num">
                                      <p:cBhvr>
                                        <p:cTn id="41" dur="250" fill="hold"/>
                                        <p:tgtEl>
                                          <p:spTgt spid="2"/>
                                        </p:tgtEl>
                                        <p:attrNameLst>
                                          <p:attrName>ppt_w</p:attrName>
                                        </p:attrNameLst>
                                      </p:cBhvr>
                                      <p:tavLst>
                                        <p:tav tm="0">
                                          <p:val>
                                            <p:strVal val="#ppt_w/10"/>
                                          </p:val>
                                        </p:tav>
                                        <p:tav tm="50000">
                                          <p:val>
                                            <p:strVal val="#ppt_w+.01"/>
                                          </p:val>
                                        </p:tav>
                                        <p:tav tm="100000">
                                          <p:val>
                                            <p:strVal val="#ppt_w"/>
                                          </p:val>
                                        </p:tav>
                                      </p:tavLst>
                                    </p:anim>
                                    <p:animEffect transition="in" filter="fade">
                                      <p:cBhvr>
                                        <p:cTn id="42" dur="250" tmFilter="0,0; .5, 1; 1, 1"/>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p:bldP spid="75" grpId="1"/>
      <p:bldP spid="75" grpId="2"/>
      <p:bldP spid="75" grpId="3"/>
      <p:bldP spid="75" grpId="4"/>
      <p:bldP spid="3" grpId="0" animBg="1"/>
      <p:bldP spid="3" grpId="1" animBg="1"/>
      <p:bldP spid="3" grpId="2" animBg="1"/>
      <p:bldP spid="3" grpId="3" animBg="1"/>
      <p:bldP spid="3" grpId="4" animBg="1"/>
      <p:bldP spid="3" grpId="5" animBg="1"/>
      <p:bldP spid="3" grpId="6" animBg="1"/>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p:cNvSpPr txBox="1"/>
          <p:nvPr/>
        </p:nvSpPr>
        <p:spPr>
          <a:xfrm>
            <a:off x="5019198" y="2950070"/>
            <a:ext cx="3570208" cy="1015663"/>
          </a:xfrm>
          <a:prstGeom prst="rect">
            <a:avLst/>
          </a:prstGeom>
          <a:noFill/>
        </p:spPr>
        <p:txBody>
          <a:bodyPr wrap="none" rtlCol="0">
            <a:spAutoFit/>
          </a:bodyPr>
          <a:lstStyle/>
          <a:p>
            <a:pPr algn="ctr"/>
            <a:r>
              <a:rPr lang="zh-CN" altLang="en-US" sz="6000" spc="600" dirty="0">
                <a:solidFill>
                  <a:schemeClr val="bg1"/>
                </a:solidFill>
                <a:effectLst>
                  <a:glow rad="228600">
                    <a:schemeClr val="accent5">
                      <a:satMod val="175000"/>
                      <a:alpha val="40000"/>
                    </a:schemeClr>
                  </a:glow>
                </a:effectLst>
                <a:latin typeface="微软雅黑" panose="020B0503020204020204" pitchFamily="34" charset="-122"/>
                <a:ea typeface="微软雅黑" panose="020B0503020204020204" pitchFamily="34" charset="-122"/>
              </a:rPr>
              <a:t>谢谢观看</a:t>
            </a:r>
          </a:p>
        </p:txBody>
      </p:sp>
      <p:pic>
        <p:nvPicPr>
          <p:cNvPr id="263" name="图片 262"/>
          <p:cNvPicPr>
            <a:picLocks noChangeAspect="1"/>
          </p:cNvPicPr>
          <p:nvPr/>
        </p:nvPicPr>
        <p:blipFill>
          <a:blip r:embed="rId3">
            <a:biLevel thresh="25000"/>
            <a:extLst>
              <a:ext uri="{28A0092B-C50C-407E-A947-70E740481C1C}">
                <a14:useLocalDpi xmlns:a14="http://schemas.microsoft.com/office/drawing/2010/main" val="0"/>
              </a:ext>
            </a:extLst>
          </a:blip>
          <a:stretch>
            <a:fillRect/>
          </a:stretch>
        </p:blipFill>
        <p:spPr>
          <a:xfrm>
            <a:off x="2727905" y="3145897"/>
            <a:ext cx="615440" cy="622596"/>
          </a:xfrm>
          <a:prstGeom prst="rect">
            <a:avLst/>
          </a:prstGeom>
        </p:spPr>
      </p:pic>
      <p:sp>
        <p:nvSpPr>
          <p:cNvPr id="274" name="文本框 273"/>
          <p:cNvSpPr txBox="1"/>
          <p:nvPr/>
        </p:nvSpPr>
        <p:spPr>
          <a:xfrm>
            <a:off x="4368800" y="3985101"/>
            <a:ext cx="2666999" cy="276999"/>
          </a:xfrm>
          <a:prstGeom prst="rect">
            <a:avLst/>
          </a:prstGeom>
          <a:noFill/>
        </p:spPr>
        <p:txBody>
          <a:bodyPr wrap="square" rtlCol="0">
            <a:spAutoFit/>
          </a:bodyPr>
          <a:lstStyle/>
          <a:p>
            <a:pPr algn="ctr"/>
            <a:r>
              <a:rPr lang="en-US" altLang="zh-CN" sz="1200" dirty="0">
                <a:solidFill>
                  <a:schemeClr val="bg1"/>
                </a:solidFill>
                <a:latin typeface="微软雅黑" panose="020B0503020204020204" pitchFamily="34" charset="-122"/>
                <a:ea typeface="微软雅黑" panose="020B0503020204020204" pitchFamily="34" charset="-122"/>
              </a:rPr>
              <a:t>CONTACT US</a:t>
            </a:r>
          </a:p>
        </p:txBody>
      </p:sp>
    </p:spTree>
    <p:extLst>
      <p:ext uri="{BB962C8B-B14F-4D97-AF65-F5344CB8AC3E}">
        <p14:creationId xmlns:p14="http://schemas.microsoft.com/office/powerpoint/2010/main" val="1652290716"/>
      </p:ext>
    </p:extLst>
  </p:cSld>
  <p:clrMapOvr>
    <a:masterClrMapping/>
  </p:clrMapOvr>
  <p:transition spd="slow" advClick="0" advTm="0">
    <p:push/>
    <p:sndAc>
      <p:stSnd>
        <p:snd r:embed="rId2" name="翻书1.wav"/>
      </p:stSnd>
    </p:sndAc>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500"/>
                                  </p:stCondLst>
                                  <p:childTnLst>
                                    <p:set>
                                      <p:cBhvr>
                                        <p:cTn id="6" dur="1" fill="hold">
                                          <p:stCondLst>
                                            <p:cond delay="0"/>
                                          </p:stCondLst>
                                        </p:cTn>
                                        <p:tgtEl>
                                          <p:spTgt spid="263"/>
                                        </p:tgtEl>
                                        <p:attrNameLst>
                                          <p:attrName>style.visibility</p:attrName>
                                        </p:attrNameLst>
                                      </p:cBhvr>
                                      <p:to>
                                        <p:strVal val="visible"/>
                                      </p:to>
                                    </p:set>
                                    <p:anim calcmode="lin" valueType="num">
                                      <p:cBhvr>
                                        <p:cTn id="7" dur="500" fill="hold"/>
                                        <p:tgtEl>
                                          <p:spTgt spid="263"/>
                                        </p:tgtEl>
                                        <p:attrNameLst>
                                          <p:attrName>ppt_w</p:attrName>
                                        </p:attrNameLst>
                                      </p:cBhvr>
                                      <p:tavLst>
                                        <p:tav tm="0">
                                          <p:val>
                                            <p:fltVal val="0"/>
                                          </p:val>
                                        </p:tav>
                                        <p:tav tm="100000">
                                          <p:val>
                                            <p:strVal val="#ppt_w"/>
                                          </p:val>
                                        </p:tav>
                                      </p:tavLst>
                                    </p:anim>
                                    <p:anim calcmode="lin" valueType="num">
                                      <p:cBhvr>
                                        <p:cTn id="8" dur="500" fill="hold"/>
                                        <p:tgtEl>
                                          <p:spTgt spid="263"/>
                                        </p:tgtEl>
                                        <p:attrNameLst>
                                          <p:attrName>ppt_h</p:attrName>
                                        </p:attrNameLst>
                                      </p:cBhvr>
                                      <p:tavLst>
                                        <p:tav tm="0">
                                          <p:val>
                                            <p:fltVal val="0"/>
                                          </p:val>
                                        </p:tav>
                                        <p:tav tm="100000">
                                          <p:val>
                                            <p:strVal val="#ppt_h"/>
                                          </p:val>
                                        </p:tav>
                                      </p:tavLst>
                                    </p:anim>
                                  </p:childTnLst>
                                </p:cTn>
                              </p:par>
                              <p:par>
                                <p:cTn id="9" presetID="22" presetClass="entr" presetSubtype="8" fill="hold" grpId="0" nodeType="withEffect">
                                  <p:stCondLst>
                                    <p:cond delay="4500"/>
                                  </p:stCondLst>
                                  <p:childTnLst>
                                    <p:set>
                                      <p:cBhvr>
                                        <p:cTn id="10" dur="1" fill="hold">
                                          <p:stCondLst>
                                            <p:cond delay="0"/>
                                          </p:stCondLst>
                                        </p:cTn>
                                        <p:tgtEl>
                                          <p:spTgt spid="274"/>
                                        </p:tgtEl>
                                        <p:attrNameLst>
                                          <p:attrName>style.visibility</p:attrName>
                                        </p:attrNameLst>
                                      </p:cBhvr>
                                      <p:to>
                                        <p:strVal val="visible"/>
                                      </p:to>
                                    </p:set>
                                    <p:animEffect transition="in" filter="wipe(left)">
                                      <p:cBhvr>
                                        <p:cTn id="11" dur="1000"/>
                                        <p:tgtEl>
                                          <p:spTgt spid="274"/>
                                        </p:tgtEl>
                                      </p:cBhvr>
                                    </p:animEffect>
                                  </p:childTnLst>
                                </p:cTn>
                              </p:par>
                              <p:par>
                                <p:cTn id="12" presetID="41" presetClass="entr" presetSubtype="0" fill="hold" grpId="0" nodeType="withEffect">
                                  <p:stCondLst>
                                    <p:cond delay="3500"/>
                                  </p:stCondLst>
                                  <p:iterate type="lt">
                                    <p:tmPct val="10000"/>
                                  </p:iterate>
                                  <p:childTnLst>
                                    <p:set>
                                      <p:cBhvr>
                                        <p:cTn id="13" dur="1" fill="hold">
                                          <p:stCondLst>
                                            <p:cond delay="0"/>
                                          </p:stCondLst>
                                        </p:cTn>
                                        <p:tgtEl>
                                          <p:spTgt spid="12"/>
                                        </p:tgtEl>
                                        <p:attrNameLst>
                                          <p:attrName>style.visibility</p:attrName>
                                        </p:attrNameLst>
                                      </p:cBhvr>
                                      <p:to>
                                        <p:strVal val="visible"/>
                                      </p:to>
                                    </p:set>
                                    <p:anim calcmode="lin" valueType="num">
                                      <p:cBhvr>
                                        <p:cTn id="14" dur="500" fill="hold"/>
                                        <p:tgtEl>
                                          <p:spTgt spid="12"/>
                                        </p:tgtEl>
                                        <p:attrNameLst>
                                          <p:attrName>ppt_x</p:attrName>
                                        </p:attrNameLst>
                                      </p:cBhvr>
                                      <p:tavLst>
                                        <p:tav tm="0">
                                          <p:val>
                                            <p:strVal val="#ppt_x"/>
                                          </p:val>
                                        </p:tav>
                                        <p:tav tm="50000">
                                          <p:val>
                                            <p:strVal val="#ppt_x+.1"/>
                                          </p:val>
                                        </p:tav>
                                        <p:tav tm="100000">
                                          <p:val>
                                            <p:strVal val="#ppt_x"/>
                                          </p:val>
                                        </p:tav>
                                      </p:tavLst>
                                    </p:anim>
                                    <p:anim calcmode="lin" valueType="num">
                                      <p:cBhvr>
                                        <p:cTn id="15" dur="500" fill="hold"/>
                                        <p:tgtEl>
                                          <p:spTgt spid="12"/>
                                        </p:tgtEl>
                                        <p:attrNameLst>
                                          <p:attrName>ppt_y</p:attrName>
                                        </p:attrNameLst>
                                      </p:cBhvr>
                                      <p:tavLst>
                                        <p:tav tm="0">
                                          <p:val>
                                            <p:strVal val="#ppt_y"/>
                                          </p:val>
                                        </p:tav>
                                        <p:tav tm="100000">
                                          <p:val>
                                            <p:strVal val="#ppt_y"/>
                                          </p:val>
                                        </p:tav>
                                      </p:tavLst>
                                    </p:anim>
                                    <p:anim calcmode="lin" valueType="num">
                                      <p:cBhvr>
                                        <p:cTn id="16" dur="500" fill="hold"/>
                                        <p:tgtEl>
                                          <p:spTgt spid="12"/>
                                        </p:tgtEl>
                                        <p:attrNameLst>
                                          <p:attrName>ppt_h</p:attrName>
                                        </p:attrNameLst>
                                      </p:cBhvr>
                                      <p:tavLst>
                                        <p:tav tm="0">
                                          <p:val>
                                            <p:strVal val="#ppt_h/10"/>
                                          </p:val>
                                        </p:tav>
                                        <p:tav tm="50000">
                                          <p:val>
                                            <p:strVal val="#ppt_h+.01"/>
                                          </p:val>
                                        </p:tav>
                                        <p:tav tm="100000">
                                          <p:val>
                                            <p:strVal val="#ppt_h"/>
                                          </p:val>
                                        </p:tav>
                                      </p:tavLst>
                                    </p:anim>
                                    <p:anim calcmode="lin" valueType="num">
                                      <p:cBhvr>
                                        <p:cTn id="17" dur="500" fill="hold"/>
                                        <p:tgtEl>
                                          <p:spTgt spid="12"/>
                                        </p:tgtEl>
                                        <p:attrNameLst>
                                          <p:attrName>ppt_w</p:attrName>
                                        </p:attrNameLst>
                                      </p:cBhvr>
                                      <p:tavLst>
                                        <p:tav tm="0">
                                          <p:val>
                                            <p:strVal val="#ppt_w/10"/>
                                          </p:val>
                                        </p:tav>
                                        <p:tav tm="50000">
                                          <p:val>
                                            <p:strVal val="#ppt_w+.01"/>
                                          </p:val>
                                        </p:tav>
                                        <p:tav tm="100000">
                                          <p:val>
                                            <p:strVal val="#ppt_w"/>
                                          </p:val>
                                        </p:tav>
                                      </p:tavLst>
                                    </p:anim>
                                    <p:animEffect transition="in" filter="fade">
                                      <p:cBhvr>
                                        <p:cTn id="18" dur="500" tmFilter="0,0; .5, 1; 1, 1"/>
                                        <p:tgtEl>
                                          <p:spTgt spid="12"/>
                                        </p:tgtEl>
                                      </p:cBhvr>
                                    </p:animEffect>
                                  </p:childTnLst>
                                </p:cTn>
                              </p:par>
                              <p:par>
                                <p:cTn id="19" presetID="1" presetClass="exit" presetSubtype="0" fill="hold" grpId="1" nodeType="withEffect">
                                  <p:stCondLst>
                                    <p:cond delay="4250"/>
                                  </p:stCondLst>
                                  <p:iterate type="lt">
                                    <p:tmAbs val="0"/>
                                  </p:iterate>
                                  <p:childTnLst>
                                    <p:set>
                                      <p:cBhvr>
                                        <p:cTn id="20" dur="1" fill="hold">
                                          <p:stCondLst>
                                            <p:cond delay="0"/>
                                          </p:stCondLst>
                                        </p:cTn>
                                        <p:tgtEl>
                                          <p:spTgt spid="12"/>
                                        </p:tgtEl>
                                        <p:attrNameLst>
                                          <p:attrName>style.visibility</p:attrName>
                                        </p:attrNameLst>
                                      </p:cBhvr>
                                      <p:to>
                                        <p:strVal val="hidden"/>
                                      </p:to>
                                    </p:set>
                                  </p:childTnLst>
                                </p:cTn>
                              </p:par>
                              <p:par>
                                <p:cTn id="21" presetID="1" presetClass="entr" presetSubtype="0" fill="hold" grpId="2" nodeType="withEffect">
                                  <p:stCondLst>
                                    <p:cond delay="4400"/>
                                  </p:stCondLst>
                                  <p:iterate type="lt">
                                    <p:tmAbs val="0"/>
                                  </p:iterate>
                                  <p:childTnLst>
                                    <p:set>
                                      <p:cBhvr>
                                        <p:cTn id="22" dur="1" fill="hold">
                                          <p:stCondLst>
                                            <p:cond delay="0"/>
                                          </p:stCondLst>
                                        </p:cTn>
                                        <p:tgtEl>
                                          <p:spTgt spid="12"/>
                                        </p:tgtEl>
                                        <p:attrNameLst>
                                          <p:attrName>style.visibility</p:attrName>
                                        </p:attrNameLst>
                                      </p:cBhvr>
                                      <p:to>
                                        <p:strVal val="visible"/>
                                      </p:to>
                                    </p:set>
                                  </p:childTnLst>
                                </p:cTn>
                              </p:par>
                              <p:par>
                                <p:cTn id="23" presetID="1" presetClass="exit" presetSubtype="0" fill="hold" grpId="3" nodeType="withEffect">
                                  <p:stCondLst>
                                    <p:cond delay="4750"/>
                                  </p:stCondLst>
                                  <p:iterate type="lt">
                                    <p:tmAbs val="0"/>
                                  </p:iterate>
                                  <p:childTnLst>
                                    <p:set>
                                      <p:cBhvr>
                                        <p:cTn id="24" dur="1" fill="hold">
                                          <p:stCondLst>
                                            <p:cond delay="0"/>
                                          </p:stCondLst>
                                        </p:cTn>
                                        <p:tgtEl>
                                          <p:spTgt spid="12"/>
                                        </p:tgtEl>
                                        <p:attrNameLst>
                                          <p:attrName>style.visibility</p:attrName>
                                        </p:attrNameLst>
                                      </p:cBhvr>
                                      <p:to>
                                        <p:strVal val="hidden"/>
                                      </p:to>
                                    </p:set>
                                  </p:childTnLst>
                                </p:cTn>
                              </p:par>
                              <p:par>
                                <p:cTn id="25" presetID="1" presetClass="entr" presetSubtype="0" fill="hold" grpId="4" nodeType="withEffect">
                                  <p:stCondLst>
                                    <p:cond delay="5000"/>
                                  </p:stCondLst>
                                  <p:iterate type="lt">
                                    <p:tmAbs val="0"/>
                                  </p:iterate>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2" grpId="1"/>
      <p:bldP spid="12" grpId="2"/>
      <p:bldP spid="12" grpId="3"/>
      <p:bldP spid="12" grpId="4"/>
      <p:bldP spid="27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 name="椭圆 178"/>
          <p:cNvSpPr/>
          <p:nvPr/>
        </p:nvSpPr>
        <p:spPr>
          <a:xfrm>
            <a:off x="7105137" y="1354881"/>
            <a:ext cx="541058" cy="541056"/>
          </a:xfrm>
          <a:prstGeom prst="ellipse">
            <a:avLst/>
          </a:prstGeom>
          <a:no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39" name="组合 238"/>
          <p:cNvGrpSpPr/>
          <p:nvPr/>
        </p:nvGrpSpPr>
        <p:grpSpPr>
          <a:xfrm>
            <a:off x="7010870" y="1260613"/>
            <a:ext cx="729590" cy="729590"/>
            <a:chOff x="7010870" y="1260613"/>
            <a:chExt cx="729590" cy="729590"/>
          </a:xfrm>
        </p:grpSpPr>
        <p:sp>
          <p:nvSpPr>
            <p:cNvPr id="180" name="空心弧 179"/>
            <p:cNvSpPr/>
            <p:nvPr/>
          </p:nvSpPr>
          <p:spPr>
            <a:xfrm>
              <a:off x="7010870" y="1260613"/>
              <a:ext cx="729590" cy="729590"/>
            </a:xfrm>
            <a:prstGeom prst="blockArc">
              <a:avLst>
                <a:gd name="adj1" fmla="val 12386624"/>
                <a:gd name="adj2" fmla="val 17714173"/>
                <a:gd name="adj3" fmla="val 8278"/>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81" name="空心弧 180"/>
            <p:cNvSpPr/>
            <p:nvPr/>
          </p:nvSpPr>
          <p:spPr>
            <a:xfrm rot="14400000">
              <a:off x="7010870" y="1260613"/>
              <a:ext cx="729590" cy="729590"/>
            </a:xfrm>
            <a:prstGeom prst="blockArc">
              <a:avLst>
                <a:gd name="adj1" fmla="val 12386624"/>
                <a:gd name="adj2" fmla="val 17714173"/>
                <a:gd name="adj3" fmla="val 8278"/>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82" name="空心弧 181"/>
            <p:cNvSpPr/>
            <p:nvPr/>
          </p:nvSpPr>
          <p:spPr>
            <a:xfrm rot="7200000">
              <a:off x="7010870" y="1260613"/>
              <a:ext cx="729590" cy="729590"/>
            </a:xfrm>
            <a:prstGeom prst="blockArc">
              <a:avLst>
                <a:gd name="adj1" fmla="val 12386624"/>
                <a:gd name="adj2" fmla="val 17714173"/>
                <a:gd name="adj3" fmla="val 8278"/>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183" name="文本框 182"/>
          <p:cNvSpPr txBox="1"/>
          <p:nvPr/>
        </p:nvSpPr>
        <p:spPr>
          <a:xfrm>
            <a:off x="7141192" y="1434895"/>
            <a:ext cx="459228" cy="378046"/>
          </a:xfrm>
          <a:prstGeom prst="rect">
            <a:avLst/>
          </a:prstGeom>
          <a:noFill/>
        </p:spPr>
        <p:txBody>
          <a:bodyPr wrap="none" rtlCol="0">
            <a:spAutoFit/>
          </a:bodyPr>
          <a:lstStyle/>
          <a:p>
            <a:r>
              <a:rPr lang="en-US" altLang="zh-CN" sz="2000" dirty="0">
                <a:solidFill>
                  <a:schemeClr val="bg1"/>
                </a:solidFill>
                <a:latin typeface="微软雅黑" panose="020B0503020204020204" pitchFamily="34" charset="-122"/>
                <a:ea typeface="微软雅黑" panose="020B0503020204020204" pitchFamily="34" charset="-122"/>
              </a:rPr>
              <a:t>01</a:t>
            </a:r>
            <a:endParaRPr lang="zh-CN" altLang="en-US" sz="2000" dirty="0">
              <a:solidFill>
                <a:schemeClr val="bg1"/>
              </a:solidFill>
              <a:latin typeface="微软雅黑" panose="020B0503020204020204" pitchFamily="34" charset="-122"/>
              <a:ea typeface="微软雅黑" panose="020B0503020204020204" pitchFamily="34" charset="-122"/>
            </a:endParaRPr>
          </a:p>
        </p:txBody>
      </p:sp>
      <p:grpSp>
        <p:nvGrpSpPr>
          <p:cNvPr id="187" name="组合 186"/>
          <p:cNvGrpSpPr/>
          <p:nvPr/>
        </p:nvGrpSpPr>
        <p:grpSpPr>
          <a:xfrm>
            <a:off x="7822714" y="1260613"/>
            <a:ext cx="3025808" cy="806927"/>
            <a:chOff x="8034078" y="1420270"/>
            <a:chExt cx="3025808" cy="806927"/>
          </a:xfrm>
        </p:grpSpPr>
        <p:sp>
          <p:nvSpPr>
            <p:cNvPr id="185" name="文本框 184"/>
            <p:cNvSpPr txBox="1"/>
            <p:nvPr/>
          </p:nvSpPr>
          <p:spPr>
            <a:xfrm>
              <a:off x="8034078" y="1420270"/>
              <a:ext cx="1620957" cy="523220"/>
            </a:xfrm>
            <a:prstGeom prst="rect">
              <a:avLst/>
            </a:prstGeom>
            <a:noFill/>
          </p:spPr>
          <p:txBody>
            <a:bodyPr wrap="none" rtlCol="0">
              <a:spAutoFit/>
            </a:bodyPr>
            <a:lstStyle/>
            <a:p>
              <a:r>
                <a:rPr lang="zh-CN" altLang="en-US" sz="2800" dirty="0">
                  <a:solidFill>
                    <a:srgbClr val="00B0F0"/>
                  </a:solidFill>
                  <a:latin typeface="微软雅黑" panose="020B0503020204020204" pitchFamily="34" charset="-122"/>
                  <a:ea typeface="微软雅黑" panose="020B0503020204020204" pitchFamily="34" charset="-122"/>
                </a:rPr>
                <a:t>项目简介</a:t>
              </a:r>
            </a:p>
          </p:txBody>
        </p:sp>
        <p:sp>
          <p:nvSpPr>
            <p:cNvPr id="186" name="文本框 185"/>
            <p:cNvSpPr txBox="1"/>
            <p:nvPr/>
          </p:nvSpPr>
          <p:spPr>
            <a:xfrm>
              <a:off x="8043043" y="1919420"/>
              <a:ext cx="3016843" cy="307777"/>
            </a:xfrm>
            <a:prstGeom prst="rect">
              <a:avLst/>
            </a:prstGeom>
            <a:noFill/>
          </p:spPr>
          <p:txBody>
            <a:bodyPr wrap="square" rtlCol="0">
              <a:spAutoFit/>
            </a:bodyPr>
            <a:lstStyle/>
            <a:p>
              <a:endParaRPr lang="zh-CN" altLang="en-US" sz="1400" dirty="0">
                <a:solidFill>
                  <a:srgbClr val="00B0F0"/>
                </a:solidFill>
                <a:latin typeface="微软雅黑" panose="020B0503020204020204" pitchFamily="34" charset="-122"/>
                <a:ea typeface="微软雅黑" panose="020B0503020204020204" pitchFamily="34" charset="-122"/>
              </a:endParaRPr>
            </a:p>
          </p:txBody>
        </p:sp>
      </p:grpSp>
      <p:sp>
        <p:nvSpPr>
          <p:cNvPr id="240" name="椭圆 239"/>
          <p:cNvSpPr/>
          <p:nvPr/>
        </p:nvSpPr>
        <p:spPr>
          <a:xfrm>
            <a:off x="7089700" y="2316043"/>
            <a:ext cx="541058" cy="541056"/>
          </a:xfrm>
          <a:prstGeom prst="ellipse">
            <a:avLst/>
          </a:prstGeom>
          <a:no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41" name="组合 240"/>
          <p:cNvGrpSpPr/>
          <p:nvPr/>
        </p:nvGrpSpPr>
        <p:grpSpPr>
          <a:xfrm>
            <a:off x="6994838" y="2221402"/>
            <a:ext cx="729590" cy="729590"/>
            <a:chOff x="7010870" y="1260613"/>
            <a:chExt cx="729590" cy="729590"/>
          </a:xfrm>
        </p:grpSpPr>
        <p:sp>
          <p:nvSpPr>
            <p:cNvPr id="242" name="空心弧 241"/>
            <p:cNvSpPr/>
            <p:nvPr/>
          </p:nvSpPr>
          <p:spPr>
            <a:xfrm>
              <a:off x="7010870" y="1260613"/>
              <a:ext cx="729590" cy="729590"/>
            </a:xfrm>
            <a:prstGeom prst="blockArc">
              <a:avLst>
                <a:gd name="adj1" fmla="val 12386624"/>
                <a:gd name="adj2" fmla="val 17714173"/>
                <a:gd name="adj3" fmla="val 8278"/>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43" name="空心弧 242"/>
            <p:cNvSpPr/>
            <p:nvPr/>
          </p:nvSpPr>
          <p:spPr>
            <a:xfrm rot="14400000">
              <a:off x="7010870" y="1260613"/>
              <a:ext cx="729590" cy="729590"/>
            </a:xfrm>
            <a:prstGeom prst="blockArc">
              <a:avLst>
                <a:gd name="adj1" fmla="val 12386624"/>
                <a:gd name="adj2" fmla="val 17714173"/>
                <a:gd name="adj3" fmla="val 8278"/>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44" name="空心弧 243"/>
            <p:cNvSpPr/>
            <p:nvPr/>
          </p:nvSpPr>
          <p:spPr>
            <a:xfrm rot="7200000">
              <a:off x="7010870" y="1260613"/>
              <a:ext cx="729590" cy="729590"/>
            </a:xfrm>
            <a:prstGeom prst="blockArc">
              <a:avLst>
                <a:gd name="adj1" fmla="val 12386624"/>
                <a:gd name="adj2" fmla="val 17714173"/>
                <a:gd name="adj3" fmla="val 8278"/>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245" name="文本框 244"/>
          <p:cNvSpPr txBox="1"/>
          <p:nvPr/>
        </p:nvSpPr>
        <p:spPr>
          <a:xfrm>
            <a:off x="7125755" y="2396057"/>
            <a:ext cx="486030" cy="400110"/>
          </a:xfrm>
          <a:prstGeom prst="rect">
            <a:avLst/>
          </a:prstGeom>
          <a:noFill/>
        </p:spPr>
        <p:txBody>
          <a:bodyPr wrap="none" rtlCol="0">
            <a:spAutoFit/>
          </a:bodyPr>
          <a:lstStyle/>
          <a:p>
            <a:r>
              <a:rPr lang="en-US" altLang="zh-CN" sz="2000" dirty="0">
                <a:solidFill>
                  <a:schemeClr val="bg1"/>
                </a:solidFill>
                <a:latin typeface="微软雅黑" panose="020B0503020204020204" pitchFamily="34" charset="-122"/>
                <a:ea typeface="微软雅黑" panose="020B0503020204020204" pitchFamily="34" charset="-122"/>
              </a:rPr>
              <a:t>02</a:t>
            </a:r>
            <a:endParaRPr lang="zh-CN" altLang="en-US" sz="2000" dirty="0">
              <a:solidFill>
                <a:schemeClr val="bg1"/>
              </a:solidFill>
              <a:latin typeface="微软雅黑" panose="020B0503020204020204" pitchFamily="34" charset="-122"/>
              <a:ea typeface="微软雅黑" panose="020B0503020204020204" pitchFamily="34" charset="-122"/>
            </a:endParaRPr>
          </a:p>
        </p:txBody>
      </p:sp>
      <p:grpSp>
        <p:nvGrpSpPr>
          <p:cNvPr id="246" name="组合 245"/>
          <p:cNvGrpSpPr/>
          <p:nvPr/>
        </p:nvGrpSpPr>
        <p:grpSpPr>
          <a:xfrm>
            <a:off x="7816242" y="2221775"/>
            <a:ext cx="3016843" cy="806927"/>
            <a:chOff x="8043043" y="1420270"/>
            <a:chExt cx="3016843" cy="806927"/>
          </a:xfrm>
        </p:grpSpPr>
        <p:sp>
          <p:nvSpPr>
            <p:cNvPr id="247" name="文本框 246"/>
            <p:cNvSpPr txBox="1"/>
            <p:nvPr/>
          </p:nvSpPr>
          <p:spPr>
            <a:xfrm>
              <a:off x="8043043" y="1420270"/>
              <a:ext cx="1620957" cy="523220"/>
            </a:xfrm>
            <a:prstGeom prst="rect">
              <a:avLst/>
            </a:prstGeom>
            <a:noFill/>
          </p:spPr>
          <p:txBody>
            <a:bodyPr wrap="none" rtlCol="0">
              <a:spAutoFit/>
            </a:bodyPr>
            <a:lstStyle/>
            <a:p>
              <a:r>
                <a:rPr lang="zh-CN" altLang="en-US" sz="2800" dirty="0">
                  <a:solidFill>
                    <a:srgbClr val="00B0F0"/>
                  </a:solidFill>
                  <a:latin typeface="微软雅黑" panose="020B0503020204020204" pitchFamily="34" charset="-122"/>
                  <a:ea typeface="微软雅黑" panose="020B0503020204020204" pitchFamily="34" charset="-122"/>
                </a:rPr>
                <a:t>功能介绍</a:t>
              </a:r>
            </a:p>
          </p:txBody>
        </p:sp>
        <p:sp>
          <p:nvSpPr>
            <p:cNvPr id="248" name="文本框 247"/>
            <p:cNvSpPr txBox="1"/>
            <p:nvPr/>
          </p:nvSpPr>
          <p:spPr>
            <a:xfrm>
              <a:off x="8043043" y="1919420"/>
              <a:ext cx="3016843" cy="307777"/>
            </a:xfrm>
            <a:prstGeom prst="rect">
              <a:avLst/>
            </a:prstGeom>
            <a:noFill/>
          </p:spPr>
          <p:txBody>
            <a:bodyPr wrap="square" rtlCol="0">
              <a:spAutoFit/>
            </a:bodyPr>
            <a:lstStyle/>
            <a:p>
              <a:endParaRPr lang="zh-CN" altLang="en-US" sz="1400" dirty="0">
                <a:solidFill>
                  <a:srgbClr val="00B0F0"/>
                </a:solidFill>
                <a:latin typeface="微软雅黑" panose="020B0503020204020204" pitchFamily="34" charset="-122"/>
                <a:ea typeface="微软雅黑" panose="020B0503020204020204" pitchFamily="34" charset="-122"/>
              </a:endParaRPr>
            </a:p>
          </p:txBody>
        </p:sp>
      </p:grpSp>
      <p:sp>
        <p:nvSpPr>
          <p:cNvPr id="249" name="椭圆 248"/>
          <p:cNvSpPr/>
          <p:nvPr/>
        </p:nvSpPr>
        <p:spPr>
          <a:xfrm>
            <a:off x="7105137" y="3281576"/>
            <a:ext cx="541058" cy="541056"/>
          </a:xfrm>
          <a:prstGeom prst="ellipse">
            <a:avLst/>
          </a:prstGeom>
          <a:no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50" name="组合 249"/>
          <p:cNvGrpSpPr/>
          <p:nvPr/>
        </p:nvGrpSpPr>
        <p:grpSpPr>
          <a:xfrm>
            <a:off x="7010870" y="3187308"/>
            <a:ext cx="729590" cy="729590"/>
            <a:chOff x="7010870" y="1260613"/>
            <a:chExt cx="729590" cy="729590"/>
          </a:xfrm>
        </p:grpSpPr>
        <p:sp>
          <p:nvSpPr>
            <p:cNvPr id="251" name="空心弧 250"/>
            <p:cNvSpPr/>
            <p:nvPr/>
          </p:nvSpPr>
          <p:spPr>
            <a:xfrm>
              <a:off x="7010870" y="1260613"/>
              <a:ext cx="729590" cy="729590"/>
            </a:xfrm>
            <a:prstGeom prst="blockArc">
              <a:avLst>
                <a:gd name="adj1" fmla="val 12386624"/>
                <a:gd name="adj2" fmla="val 17714173"/>
                <a:gd name="adj3" fmla="val 8278"/>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52" name="空心弧 251"/>
            <p:cNvSpPr/>
            <p:nvPr/>
          </p:nvSpPr>
          <p:spPr>
            <a:xfrm rot="14400000">
              <a:off x="7010870" y="1260613"/>
              <a:ext cx="729590" cy="729590"/>
            </a:xfrm>
            <a:prstGeom prst="blockArc">
              <a:avLst>
                <a:gd name="adj1" fmla="val 12386624"/>
                <a:gd name="adj2" fmla="val 17714173"/>
                <a:gd name="adj3" fmla="val 8278"/>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53" name="空心弧 252"/>
            <p:cNvSpPr/>
            <p:nvPr/>
          </p:nvSpPr>
          <p:spPr>
            <a:xfrm rot="7200000">
              <a:off x="7010870" y="1260613"/>
              <a:ext cx="729590" cy="729590"/>
            </a:xfrm>
            <a:prstGeom prst="blockArc">
              <a:avLst>
                <a:gd name="adj1" fmla="val 12386624"/>
                <a:gd name="adj2" fmla="val 17714173"/>
                <a:gd name="adj3" fmla="val 8278"/>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254" name="文本框 253"/>
          <p:cNvSpPr txBox="1"/>
          <p:nvPr/>
        </p:nvSpPr>
        <p:spPr>
          <a:xfrm>
            <a:off x="7141192" y="3361590"/>
            <a:ext cx="486030" cy="400110"/>
          </a:xfrm>
          <a:prstGeom prst="rect">
            <a:avLst/>
          </a:prstGeom>
          <a:noFill/>
        </p:spPr>
        <p:txBody>
          <a:bodyPr wrap="none" rtlCol="0">
            <a:spAutoFit/>
          </a:bodyPr>
          <a:lstStyle/>
          <a:p>
            <a:r>
              <a:rPr lang="en-US" altLang="zh-CN" sz="2000" dirty="0">
                <a:solidFill>
                  <a:schemeClr val="bg1"/>
                </a:solidFill>
                <a:latin typeface="微软雅黑" panose="020B0503020204020204" pitchFamily="34" charset="-122"/>
                <a:ea typeface="微软雅黑" panose="020B0503020204020204" pitchFamily="34" charset="-122"/>
              </a:rPr>
              <a:t>03</a:t>
            </a:r>
            <a:endParaRPr lang="zh-CN" altLang="en-US" sz="2000" dirty="0">
              <a:solidFill>
                <a:schemeClr val="bg1"/>
              </a:solidFill>
              <a:latin typeface="微软雅黑" panose="020B0503020204020204" pitchFamily="34" charset="-122"/>
              <a:ea typeface="微软雅黑" panose="020B0503020204020204" pitchFamily="34" charset="-122"/>
            </a:endParaRPr>
          </a:p>
        </p:txBody>
      </p:sp>
      <p:grpSp>
        <p:nvGrpSpPr>
          <p:cNvPr id="255" name="组合 254"/>
          <p:cNvGrpSpPr/>
          <p:nvPr/>
        </p:nvGrpSpPr>
        <p:grpSpPr>
          <a:xfrm>
            <a:off x="7831679" y="3187308"/>
            <a:ext cx="3016843" cy="806927"/>
            <a:chOff x="8043043" y="1420270"/>
            <a:chExt cx="3016843" cy="806927"/>
          </a:xfrm>
        </p:grpSpPr>
        <p:sp>
          <p:nvSpPr>
            <p:cNvPr id="256" name="文本框 255"/>
            <p:cNvSpPr txBox="1"/>
            <p:nvPr/>
          </p:nvSpPr>
          <p:spPr>
            <a:xfrm>
              <a:off x="8043043" y="1420270"/>
              <a:ext cx="1620957" cy="523220"/>
            </a:xfrm>
            <a:prstGeom prst="rect">
              <a:avLst/>
            </a:prstGeom>
            <a:noFill/>
          </p:spPr>
          <p:txBody>
            <a:bodyPr wrap="none" rtlCol="0">
              <a:spAutoFit/>
            </a:bodyPr>
            <a:lstStyle/>
            <a:p>
              <a:r>
                <a:rPr lang="zh-CN" altLang="en-US" sz="2800" dirty="0">
                  <a:solidFill>
                    <a:srgbClr val="00B0F0"/>
                  </a:solidFill>
                  <a:latin typeface="微软雅黑" panose="020B0503020204020204" pitchFamily="34" charset="-122"/>
                  <a:ea typeface="微软雅黑" panose="020B0503020204020204" pitchFamily="34" charset="-122"/>
                </a:rPr>
                <a:t>项目展示</a:t>
              </a:r>
            </a:p>
          </p:txBody>
        </p:sp>
        <p:sp>
          <p:nvSpPr>
            <p:cNvPr id="257" name="文本框 256"/>
            <p:cNvSpPr txBox="1"/>
            <p:nvPr/>
          </p:nvSpPr>
          <p:spPr>
            <a:xfrm>
              <a:off x="8043043" y="1919420"/>
              <a:ext cx="3016843" cy="307777"/>
            </a:xfrm>
            <a:prstGeom prst="rect">
              <a:avLst/>
            </a:prstGeom>
            <a:noFill/>
          </p:spPr>
          <p:txBody>
            <a:bodyPr wrap="square" rtlCol="0">
              <a:spAutoFit/>
            </a:bodyPr>
            <a:lstStyle/>
            <a:p>
              <a:endParaRPr lang="zh-CN" altLang="en-US" sz="1400" dirty="0">
                <a:solidFill>
                  <a:srgbClr val="00B0F0"/>
                </a:solidFill>
                <a:latin typeface="微软雅黑" panose="020B0503020204020204" pitchFamily="34" charset="-122"/>
                <a:ea typeface="微软雅黑" panose="020B0503020204020204" pitchFamily="34" charset="-122"/>
              </a:endParaRPr>
            </a:p>
          </p:txBody>
        </p:sp>
      </p:grpSp>
      <p:sp>
        <p:nvSpPr>
          <p:cNvPr id="259" name="椭圆 258"/>
          <p:cNvSpPr/>
          <p:nvPr/>
        </p:nvSpPr>
        <p:spPr>
          <a:xfrm>
            <a:off x="7132006" y="4238367"/>
            <a:ext cx="541058" cy="541056"/>
          </a:xfrm>
          <a:prstGeom prst="ellipse">
            <a:avLst/>
          </a:prstGeom>
          <a:no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60" name="组合 259"/>
          <p:cNvGrpSpPr/>
          <p:nvPr/>
        </p:nvGrpSpPr>
        <p:grpSpPr>
          <a:xfrm>
            <a:off x="7037739" y="4144099"/>
            <a:ext cx="729590" cy="729590"/>
            <a:chOff x="7010870" y="1260613"/>
            <a:chExt cx="729590" cy="729590"/>
          </a:xfrm>
        </p:grpSpPr>
        <p:sp>
          <p:nvSpPr>
            <p:cNvPr id="261" name="空心弧 260"/>
            <p:cNvSpPr/>
            <p:nvPr/>
          </p:nvSpPr>
          <p:spPr>
            <a:xfrm>
              <a:off x="7010870" y="1260613"/>
              <a:ext cx="729590" cy="729590"/>
            </a:xfrm>
            <a:prstGeom prst="blockArc">
              <a:avLst>
                <a:gd name="adj1" fmla="val 12386624"/>
                <a:gd name="adj2" fmla="val 17714173"/>
                <a:gd name="adj3" fmla="val 8278"/>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62" name="空心弧 261"/>
            <p:cNvSpPr/>
            <p:nvPr/>
          </p:nvSpPr>
          <p:spPr>
            <a:xfrm rot="14400000">
              <a:off x="7010870" y="1260613"/>
              <a:ext cx="729590" cy="729590"/>
            </a:xfrm>
            <a:prstGeom prst="blockArc">
              <a:avLst>
                <a:gd name="adj1" fmla="val 12386624"/>
                <a:gd name="adj2" fmla="val 17714173"/>
                <a:gd name="adj3" fmla="val 8278"/>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63" name="空心弧 262"/>
            <p:cNvSpPr/>
            <p:nvPr/>
          </p:nvSpPr>
          <p:spPr>
            <a:xfrm rot="7200000">
              <a:off x="7010870" y="1260613"/>
              <a:ext cx="729590" cy="729590"/>
            </a:xfrm>
            <a:prstGeom prst="blockArc">
              <a:avLst>
                <a:gd name="adj1" fmla="val 12386624"/>
                <a:gd name="adj2" fmla="val 17714173"/>
                <a:gd name="adj3" fmla="val 8278"/>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264" name="文本框 263"/>
          <p:cNvSpPr txBox="1"/>
          <p:nvPr/>
        </p:nvSpPr>
        <p:spPr>
          <a:xfrm>
            <a:off x="7168061" y="4318381"/>
            <a:ext cx="486030" cy="400110"/>
          </a:xfrm>
          <a:prstGeom prst="rect">
            <a:avLst/>
          </a:prstGeom>
          <a:noFill/>
        </p:spPr>
        <p:txBody>
          <a:bodyPr wrap="none" rtlCol="0">
            <a:spAutoFit/>
          </a:bodyPr>
          <a:lstStyle/>
          <a:p>
            <a:r>
              <a:rPr lang="en-US" altLang="zh-CN" sz="2000" dirty="0">
                <a:solidFill>
                  <a:schemeClr val="bg1"/>
                </a:solidFill>
                <a:latin typeface="微软雅黑" panose="020B0503020204020204" pitchFamily="34" charset="-122"/>
                <a:ea typeface="微软雅黑" panose="020B0503020204020204" pitchFamily="34" charset="-122"/>
              </a:rPr>
              <a:t>04</a:t>
            </a:r>
            <a:endParaRPr lang="zh-CN" altLang="en-US" sz="2000" dirty="0">
              <a:solidFill>
                <a:schemeClr val="bg1"/>
              </a:solidFill>
              <a:latin typeface="微软雅黑" panose="020B0503020204020204" pitchFamily="34" charset="-122"/>
              <a:ea typeface="微软雅黑" panose="020B0503020204020204" pitchFamily="34" charset="-122"/>
            </a:endParaRPr>
          </a:p>
        </p:txBody>
      </p:sp>
      <p:grpSp>
        <p:nvGrpSpPr>
          <p:cNvPr id="265" name="组合 264"/>
          <p:cNvGrpSpPr/>
          <p:nvPr/>
        </p:nvGrpSpPr>
        <p:grpSpPr>
          <a:xfrm>
            <a:off x="7858548" y="4144099"/>
            <a:ext cx="3016843" cy="806927"/>
            <a:chOff x="8043043" y="1420270"/>
            <a:chExt cx="3016843" cy="806927"/>
          </a:xfrm>
        </p:grpSpPr>
        <p:sp>
          <p:nvSpPr>
            <p:cNvPr id="266" name="文本框 265"/>
            <p:cNvSpPr txBox="1"/>
            <p:nvPr/>
          </p:nvSpPr>
          <p:spPr>
            <a:xfrm>
              <a:off x="8043043" y="1420270"/>
              <a:ext cx="1620957" cy="523220"/>
            </a:xfrm>
            <a:prstGeom prst="rect">
              <a:avLst/>
            </a:prstGeom>
            <a:noFill/>
          </p:spPr>
          <p:txBody>
            <a:bodyPr wrap="none" rtlCol="0">
              <a:spAutoFit/>
            </a:bodyPr>
            <a:lstStyle/>
            <a:p>
              <a:r>
                <a:rPr lang="zh-CN" altLang="en-US" sz="2800" dirty="0">
                  <a:solidFill>
                    <a:srgbClr val="00B0F0"/>
                  </a:solidFill>
                  <a:latin typeface="微软雅黑" panose="020B0503020204020204" pitchFamily="34" charset="-122"/>
                  <a:ea typeface="微软雅黑" panose="020B0503020204020204" pitchFamily="34" charset="-122"/>
                </a:rPr>
                <a:t>团队介绍</a:t>
              </a:r>
            </a:p>
          </p:txBody>
        </p:sp>
        <p:sp>
          <p:nvSpPr>
            <p:cNvPr id="267" name="文本框 266"/>
            <p:cNvSpPr txBox="1"/>
            <p:nvPr/>
          </p:nvSpPr>
          <p:spPr>
            <a:xfrm>
              <a:off x="8043043" y="1919420"/>
              <a:ext cx="3016843" cy="307777"/>
            </a:xfrm>
            <a:prstGeom prst="rect">
              <a:avLst/>
            </a:prstGeom>
            <a:noFill/>
          </p:spPr>
          <p:txBody>
            <a:bodyPr wrap="square" rtlCol="0">
              <a:spAutoFit/>
            </a:bodyPr>
            <a:lstStyle/>
            <a:p>
              <a:endParaRPr lang="zh-CN" altLang="en-US" sz="1400" dirty="0">
                <a:solidFill>
                  <a:srgbClr val="00B0F0"/>
                </a:solidFill>
                <a:latin typeface="微软雅黑" panose="020B0503020204020204" pitchFamily="34" charset="-122"/>
                <a:ea typeface="微软雅黑" panose="020B0503020204020204" pitchFamily="34" charset="-122"/>
              </a:endParaRPr>
            </a:p>
          </p:txBody>
        </p:sp>
      </p:grpSp>
      <p:sp>
        <p:nvSpPr>
          <p:cNvPr id="268" name="椭圆 267"/>
          <p:cNvSpPr/>
          <p:nvPr/>
        </p:nvSpPr>
        <p:spPr>
          <a:xfrm>
            <a:off x="7089700" y="5196093"/>
            <a:ext cx="541058" cy="541056"/>
          </a:xfrm>
          <a:prstGeom prst="ellipse">
            <a:avLst/>
          </a:prstGeom>
          <a:no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69" name="组合 268"/>
          <p:cNvGrpSpPr/>
          <p:nvPr/>
        </p:nvGrpSpPr>
        <p:grpSpPr>
          <a:xfrm>
            <a:off x="6995433" y="5101825"/>
            <a:ext cx="729590" cy="729590"/>
            <a:chOff x="7010870" y="1260613"/>
            <a:chExt cx="729590" cy="729590"/>
          </a:xfrm>
        </p:grpSpPr>
        <p:sp>
          <p:nvSpPr>
            <p:cNvPr id="270" name="空心弧 269"/>
            <p:cNvSpPr/>
            <p:nvPr/>
          </p:nvSpPr>
          <p:spPr>
            <a:xfrm>
              <a:off x="7010870" y="1260613"/>
              <a:ext cx="729590" cy="729590"/>
            </a:xfrm>
            <a:prstGeom prst="blockArc">
              <a:avLst>
                <a:gd name="adj1" fmla="val 12386624"/>
                <a:gd name="adj2" fmla="val 17714173"/>
                <a:gd name="adj3" fmla="val 8278"/>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71" name="空心弧 270"/>
            <p:cNvSpPr/>
            <p:nvPr/>
          </p:nvSpPr>
          <p:spPr>
            <a:xfrm rot="14400000">
              <a:off x="7010870" y="1260613"/>
              <a:ext cx="729590" cy="729590"/>
            </a:xfrm>
            <a:prstGeom prst="blockArc">
              <a:avLst>
                <a:gd name="adj1" fmla="val 12386624"/>
                <a:gd name="adj2" fmla="val 17714173"/>
                <a:gd name="adj3" fmla="val 8278"/>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72" name="空心弧 271"/>
            <p:cNvSpPr/>
            <p:nvPr/>
          </p:nvSpPr>
          <p:spPr>
            <a:xfrm rot="7200000">
              <a:off x="7010870" y="1260613"/>
              <a:ext cx="729590" cy="729590"/>
            </a:xfrm>
            <a:prstGeom prst="blockArc">
              <a:avLst>
                <a:gd name="adj1" fmla="val 12386624"/>
                <a:gd name="adj2" fmla="val 17714173"/>
                <a:gd name="adj3" fmla="val 8278"/>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273" name="文本框 272"/>
          <p:cNvSpPr txBox="1"/>
          <p:nvPr/>
        </p:nvSpPr>
        <p:spPr>
          <a:xfrm>
            <a:off x="7125755" y="5276107"/>
            <a:ext cx="486030" cy="400110"/>
          </a:xfrm>
          <a:prstGeom prst="rect">
            <a:avLst/>
          </a:prstGeom>
          <a:noFill/>
        </p:spPr>
        <p:txBody>
          <a:bodyPr wrap="none" rtlCol="0">
            <a:spAutoFit/>
          </a:bodyPr>
          <a:lstStyle/>
          <a:p>
            <a:r>
              <a:rPr lang="en-US" altLang="zh-CN" sz="2000" dirty="0">
                <a:solidFill>
                  <a:schemeClr val="bg1"/>
                </a:solidFill>
                <a:latin typeface="微软雅黑" panose="020B0503020204020204" pitchFamily="34" charset="-122"/>
                <a:ea typeface="微软雅黑" panose="020B0503020204020204" pitchFamily="34" charset="-122"/>
              </a:rPr>
              <a:t>05</a:t>
            </a:r>
            <a:endParaRPr lang="zh-CN" altLang="en-US" sz="2000" dirty="0">
              <a:solidFill>
                <a:schemeClr val="bg1"/>
              </a:solidFill>
              <a:latin typeface="微软雅黑" panose="020B0503020204020204" pitchFamily="34" charset="-122"/>
              <a:ea typeface="微软雅黑" panose="020B0503020204020204" pitchFamily="34" charset="-122"/>
            </a:endParaRPr>
          </a:p>
        </p:txBody>
      </p:sp>
      <p:grpSp>
        <p:nvGrpSpPr>
          <p:cNvPr id="274" name="组合 273"/>
          <p:cNvGrpSpPr/>
          <p:nvPr/>
        </p:nvGrpSpPr>
        <p:grpSpPr>
          <a:xfrm>
            <a:off x="7816242" y="5101825"/>
            <a:ext cx="3016843" cy="806927"/>
            <a:chOff x="8043043" y="1420270"/>
            <a:chExt cx="3016843" cy="806927"/>
          </a:xfrm>
        </p:grpSpPr>
        <p:sp>
          <p:nvSpPr>
            <p:cNvPr id="275" name="文本框 274"/>
            <p:cNvSpPr txBox="1"/>
            <p:nvPr/>
          </p:nvSpPr>
          <p:spPr>
            <a:xfrm>
              <a:off x="8043043" y="1420270"/>
              <a:ext cx="1620957" cy="523220"/>
            </a:xfrm>
            <a:prstGeom prst="rect">
              <a:avLst/>
            </a:prstGeom>
            <a:noFill/>
          </p:spPr>
          <p:txBody>
            <a:bodyPr wrap="none" rtlCol="0">
              <a:spAutoFit/>
            </a:bodyPr>
            <a:lstStyle/>
            <a:p>
              <a:r>
                <a:rPr lang="zh-CN" altLang="en-US" sz="2800" dirty="0">
                  <a:solidFill>
                    <a:srgbClr val="00B0F0"/>
                  </a:solidFill>
                  <a:latin typeface="微软雅黑" panose="020B0503020204020204" pitchFamily="34" charset="-122"/>
                  <a:ea typeface="微软雅黑" panose="020B0503020204020204" pitchFamily="34" charset="-122"/>
                </a:rPr>
                <a:t>项目总结</a:t>
              </a:r>
            </a:p>
          </p:txBody>
        </p:sp>
        <p:sp>
          <p:nvSpPr>
            <p:cNvPr id="276" name="文本框 275"/>
            <p:cNvSpPr txBox="1"/>
            <p:nvPr/>
          </p:nvSpPr>
          <p:spPr>
            <a:xfrm>
              <a:off x="8043043" y="1919420"/>
              <a:ext cx="3016843" cy="307777"/>
            </a:xfrm>
            <a:prstGeom prst="rect">
              <a:avLst/>
            </a:prstGeom>
            <a:noFill/>
          </p:spPr>
          <p:txBody>
            <a:bodyPr wrap="square" rtlCol="0">
              <a:spAutoFit/>
            </a:bodyPr>
            <a:lstStyle/>
            <a:p>
              <a:endParaRPr lang="zh-CN" altLang="en-US" sz="1400" dirty="0">
                <a:solidFill>
                  <a:srgbClr val="00B0F0"/>
                </a:solidFill>
                <a:latin typeface="微软雅黑" panose="020B0503020204020204" pitchFamily="34" charset="-122"/>
                <a:ea typeface="微软雅黑" panose="020B0503020204020204" pitchFamily="34" charset="-122"/>
              </a:endParaRPr>
            </a:p>
          </p:txBody>
        </p:sp>
      </p:grpSp>
      <p:pic>
        <p:nvPicPr>
          <p:cNvPr id="2" name="059_办公">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2893675" y="0"/>
            <a:ext cx="609600" cy="609600"/>
          </a:xfrm>
          <a:prstGeom prst="rect">
            <a:avLst/>
          </a:prstGeom>
        </p:spPr>
      </p:pic>
    </p:spTree>
    <p:extLst>
      <p:ext uri="{BB962C8B-B14F-4D97-AF65-F5344CB8AC3E}">
        <p14:creationId xmlns:p14="http://schemas.microsoft.com/office/powerpoint/2010/main" val="168881343"/>
      </p:ext>
    </p:extLst>
  </p:cSld>
  <p:clrMapOvr>
    <a:masterClrMapping/>
  </p:clrMapOvr>
  <p:transition spd="slow" advClick="0" advTm="0">
    <p:push/>
    <p:sndAc>
      <p:stSnd>
        <p:snd r:embed="rId4" name="翻书1.wav"/>
      </p:stSnd>
    </p:sndAc>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4000"/>
                                  </p:stCondLst>
                                  <p:childTnLst>
                                    <p:set>
                                      <p:cBhvr>
                                        <p:cTn id="6" dur="1" fill="hold">
                                          <p:stCondLst>
                                            <p:cond delay="0"/>
                                          </p:stCondLst>
                                        </p:cTn>
                                        <p:tgtEl>
                                          <p:spTgt spid="239"/>
                                        </p:tgtEl>
                                        <p:attrNameLst>
                                          <p:attrName>style.visibility</p:attrName>
                                        </p:attrNameLst>
                                      </p:cBhvr>
                                      <p:to>
                                        <p:strVal val="visible"/>
                                      </p:to>
                                    </p:set>
                                  </p:childTnLst>
                                </p:cTn>
                              </p:par>
                              <p:par>
                                <p:cTn id="7" presetID="1" presetClass="exit" presetSubtype="0" fill="hold" nodeType="withEffect">
                                  <p:stCondLst>
                                    <p:cond delay="4200"/>
                                  </p:stCondLst>
                                  <p:childTnLst>
                                    <p:set>
                                      <p:cBhvr>
                                        <p:cTn id="8" dur="1" fill="hold">
                                          <p:stCondLst>
                                            <p:cond delay="0"/>
                                          </p:stCondLst>
                                        </p:cTn>
                                        <p:tgtEl>
                                          <p:spTgt spid="239"/>
                                        </p:tgtEl>
                                        <p:attrNameLst>
                                          <p:attrName>style.visibility</p:attrName>
                                        </p:attrNameLst>
                                      </p:cBhvr>
                                      <p:to>
                                        <p:strVal val="hidden"/>
                                      </p:to>
                                    </p:set>
                                  </p:childTnLst>
                                </p:cTn>
                              </p:par>
                              <p:par>
                                <p:cTn id="9" presetID="1" presetClass="entr" presetSubtype="0" fill="hold" nodeType="withEffect">
                                  <p:stCondLst>
                                    <p:cond delay="4400"/>
                                  </p:stCondLst>
                                  <p:childTnLst>
                                    <p:set>
                                      <p:cBhvr>
                                        <p:cTn id="10" dur="1" fill="hold">
                                          <p:stCondLst>
                                            <p:cond delay="0"/>
                                          </p:stCondLst>
                                        </p:cTn>
                                        <p:tgtEl>
                                          <p:spTgt spid="239"/>
                                        </p:tgtEl>
                                        <p:attrNameLst>
                                          <p:attrName>style.visibility</p:attrName>
                                        </p:attrNameLst>
                                      </p:cBhvr>
                                      <p:to>
                                        <p:strVal val="visible"/>
                                      </p:to>
                                    </p:set>
                                  </p:childTnLst>
                                </p:cTn>
                              </p:par>
                              <p:par>
                                <p:cTn id="11" presetID="8" presetClass="emph" presetSubtype="0" fill="hold" nodeType="withEffect">
                                  <p:stCondLst>
                                    <p:cond delay="4400"/>
                                  </p:stCondLst>
                                  <p:childTnLst>
                                    <p:animRot by="22800000">
                                      <p:cBhvr>
                                        <p:cTn id="12" dur="7600" fill="hold"/>
                                        <p:tgtEl>
                                          <p:spTgt spid="239"/>
                                        </p:tgtEl>
                                        <p:attrNameLst>
                                          <p:attrName>r</p:attrName>
                                        </p:attrNameLst>
                                      </p:cBhvr>
                                    </p:animRot>
                                  </p:childTnLst>
                                </p:cTn>
                              </p:par>
                              <p:par>
                                <p:cTn id="13" presetID="1" presetClass="entr" presetSubtype="0" fill="hold" grpId="0" nodeType="withEffect">
                                  <p:stCondLst>
                                    <p:cond delay="4300"/>
                                  </p:stCondLst>
                                  <p:childTnLst>
                                    <p:set>
                                      <p:cBhvr>
                                        <p:cTn id="14" dur="1" fill="hold">
                                          <p:stCondLst>
                                            <p:cond delay="0"/>
                                          </p:stCondLst>
                                        </p:cTn>
                                        <p:tgtEl>
                                          <p:spTgt spid="179"/>
                                        </p:tgtEl>
                                        <p:attrNameLst>
                                          <p:attrName>style.visibility</p:attrName>
                                        </p:attrNameLst>
                                      </p:cBhvr>
                                      <p:to>
                                        <p:strVal val="visible"/>
                                      </p:to>
                                    </p:set>
                                  </p:childTnLst>
                                </p:cTn>
                              </p:par>
                              <p:par>
                                <p:cTn id="15" presetID="1" presetClass="exit" presetSubtype="0" fill="hold" grpId="1" nodeType="withEffect">
                                  <p:stCondLst>
                                    <p:cond delay="4500"/>
                                  </p:stCondLst>
                                  <p:childTnLst>
                                    <p:set>
                                      <p:cBhvr>
                                        <p:cTn id="16" dur="1" fill="hold">
                                          <p:stCondLst>
                                            <p:cond delay="0"/>
                                          </p:stCondLst>
                                        </p:cTn>
                                        <p:tgtEl>
                                          <p:spTgt spid="179"/>
                                        </p:tgtEl>
                                        <p:attrNameLst>
                                          <p:attrName>style.visibility</p:attrName>
                                        </p:attrNameLst>
                                      </p:cBhvr>
                                      <p:to>
                                        <p:strVal val="hidden"/>
                                      </p:to>
                                    </p:set>
                                  </p:childTnLst>
                                </p:cTn>
                              </p:par>
                              <p:par>
                                <p:cTn id="17" presetID="1" presetClass="entr" presetSubtype="0" fill="hold" grpId="2" nodeType="withEffect">
                                  <p:stCondLst>
                                    <p:cond delay="4700"/>
                                  </p:stCondLst>
                                  <p:childTnLst>
                                    <p:set>
                                      <p:cBhvr>
                                        <p:cTn id="18" dur="1" fill="hold">
                                          <p:stCondLst>
                                            <p:cond delay="0"/>
                                          </p:stCondLst>
                                        </p:cTn>
                                        <p:tgtEl>
                                          <p:spTgt spid="179"/>
                                        </p:tgtEl>
                                        <p:attrNameLst>
                                          <p:attrName>style.visibility</p:attrName>
                                        </p:attrNameLst>
                                      </p:cBhvr>
                                      <p:to>
                                        <p:strVal val="visible"/>
                                      </p:to>
                                    </p:set>
                                  </p:childTnLst>
                                </p:cTn>
                              </p:par>
                              <p:par>
                                <p:cTn id="19" presetID="6" presetClass="emph" presetSubtype="0" fill="hold" grpId="3" nodeType="withEffect">
                                  <p:stCondLst>
                                    <p:cond delay="6000"/>
                                  </p:stCondLst>
                                  <p:childTnLst>
                                    <p:animScale>
                                      <p:cBhvr>
                                        <p:cTn id="20" dur="300" fill="hold"/>
                                        <p:tgtEl>
                                          <p:spTgt spid="179"/>
                                        </p:tgtEl>
                                      </p:cBhvr>
                                      <p:by x="85000" y="85000"/>
                                    </p:animScale>
                                  </p:childTnLst>
                                </p:cTn>
                              </p:par>
                              <p:par>
                                <p:cTn id="21" presetID="6" presetClass="emph" presetSubtype="0" fill="hold" grpId="4" nodeType="withEffect">
                                  <p:stCondLst>
                                    <p:cond delay="8000"/>
                                  </p:stCondLst>
                                  <p:childTnLst>
                                    <p:animScale>
                                      <p:cBhvr>
                                        <p:cTn id="22" dur="300" fill="hold"/>
                                        <p:tgtEl>
                                          <p:spTgt spid="179"/>
                                        </p:tgtEl>
                                      </p:cBhvr>
                                      <p:by x="117600" y="117600"/>
                                    </p:animScale>
                                  </p:childTnLst>
                                </p:cTn>
                              </p:par>
                              <p:par>
                                <p:cTn id="23" presetID="1" presetClass="entr" presetSubtype="0" fill="hold" grpId="0" nodeType="withEffect">
                                  <p:stCondLst>
                                    <p:cond delay="5000"/>
                                  </p:stCondLst>
                                  <p:childTnLst>
                                    <p:set>
                                      <p:cBhvr>
                                        <p:cTn id="24" dur="1" fill="hold">
                                          <p:stCondLst>
                                            <p:cond delay="0"/>
                                          </p:stCondLst>
                                        </p:cTn>
                                        <p:tgtEl>
                                          <p:spTgt spid="183"/>
                                        </p:tgtEl>
                                        <p:attrNameLst>
                                          <p:attrName>style.visibility</p:attrName>
                                        </p:attrNameLst>
                                      </p:cBhvr>
                                      <p:to>
                                        <p:strVal val="visible"/>
                                      </p:to>
                                    </p:set>
                                  </p:childTnLst>
                                </p:cTn>
                              </p:par>
                              <p:par>
                                <p:cTn id="25" presetID="1" presetClass="exit" presetSubtype="0" fill="hold" grpId="1" nodeType="withEffect">
                                  <p:stCondLst>
                                    <p:cond delay="5200"/>
                                  </p:stCondLst>
                                  <p:childTnLst>
                                    <p:set>
                                      <p:cBhvr>
                                        <p:cTn id="26" dur="1" fill="hold">
                                          <p:stCondLst>
                                            <p:cond delay="0"/>
                                          </p:stCondLst>
                                        </p:cTn>
                                        <p:tgtEl>
                                          <p:spTgt spid="183"/>
                                        </p:tgtEl>
                                        <p:attrNameLst>
                                          <p:attrName>style.visibility</p:attrName>
                                        </p:attrNameLst>
                                      </p:cBhvr>
                                      <p:to>
                                        <p:strVal val="hidden"/>
                                      </p:to>
                                    </p:set>
                                  </p:childTnLst>
                                </p:cTn>
                              </p:par>
                              <p:par>
                                <p:cTn id="27" presetID="1" presetClass="entr" presetSubtype="0" fill="hold" grpId="2" nodeType="withEffect">
                                  <p:stCondLst>
                                    <p:cond delay="5400"/>
                                  </p:stCondLst>
                                  <p:childTnLst>
                                    <p:set>
                                      <p:cBhvr>
                                        <p:cTn id="28" dur="1" fill="hold">
                                          <p:stCondLst>
                                            <p:cond delay="0"/>
                                          </p:stCondLst>
                                        </p:cTn>
                                        <p:tgtEl>
                                          <p:spTgt spid="183"/>
                                        </p:tgtEl>
                                        <p:attrNameLst>
                                          <p:attrName>style.visibility</p:attrName>
                                        </p:attrNameLst>
                                      </p:cBhvr>
                                      <p:to>
                                        <p:strVal val="visible"/>
                                      </p:to>
                                    </p:set>
                                  </p:childTnLst>
                                </p:cTn>
                              </p:par>
                              <p:par>
                                <p:cTn id="29" presetID="18" presetClass="entr" presetSubtype="6" fill="hold" nodeType="withEffect">
                                  <p:stCondLst>
                                    <p:cond delay="5400"/>
                                  </p:stCondLst>
                                  <p:childTnLst>
                                    <p:set>
                                      <p:cBhvr>
                                        <p:cTn id="30" dur="1" fill="hold">
                                          <p:stCondLst>
                                            <p:cond delay="0"/>
                                          </p:stCondLst>
                                        </p:cTn>
                                        <p:tgtEl>
                                          <p:spTgt spid="187"/>
                                        </p:tgtEl>
                                        <p:attrNameLst>
                                          <p:attrName>style.visibility</p:attrName>
                                        </p:attrNameLst>
                                      </p:cBhvr>
                                      <p:to>
                                        <p:strVal val="visible"/>
                                      </p:to>
                                    </p:set>
                                    <p:animEffect transition="in" filter="strips(downRight)">
                                      <p:cBhvr>
                                        <p:cTn id="31" dur="500"/>
                                        <p:tgtEl>
                                          <p:spTgt spid="187"/>
                                        </p:tgtEl>
                                      </p:cBhvr>
                                    </p:animEffect>
                                  </p:childTnLst>
                                </p:cTn>
                              </p:par>
                              <p:par>
                                <p:cTn id="32" presetID="1" presetClass="entr" presetSubtype="0" fill="hold" nodeType="withEffect">
                                  <p:stCondLst>
                                    <p:cond delay="5000"/>
                                  </p:stCondLst>
                                  <p:childTnLst>
                                    <p:set>
                                      <p:cBhvr>
                                        <p:cTn id="33" dur="1" fill="hold">
                                          <p:stCondLst>
                                            <p:cond delay="0"/>
                                          </p:stCondLst>
                                        </p:cTn>
                                        <p:tgtEl>
                                          <p:spTgt spid="241"/>
                                        </p:tgtEl>
                                        <p:attrNameLst>
                                          <p:attrName>style.visibility</p:attrName>
                                        </p:attrNameLst>
                                      </p:cBhvr>
                                      <p:to>
                                        <p:strVal val="visible"/>
                                      </p:to>
                                    </p:set>
                                  </p:childTnLst>
                                </p:cTn>
                              </p:par>
                              <p:par>
                                <p:cTn id="34" presetID="1" presetClass="exit" presetSubtype="0" fill="hold" nodeType="withEffect">
                                  <p:stCondLst>
                                    <p:cond delay="5200"/>
                                  </p:stCondLst>
                                  <p:childTnLst>
                                    <p:set>
                                      <p:cBhvr>
                                        <p:cTn id="35" dur="1" fill="hold">
                                          <p:stCondLst>
                                            <p:cond delay="0"/>
                                          </p:stCondLst>
                                        </p:cTn>
                                        <p:tgtEl>
                                          <p:spTgt spid="241"/>
                                        </p:tgtEl>
                                        <p:attrNameLst>
                                          <p:attrName>style.visibility</p:attrName>
                                        </p:attrNameLst>
                                      </p:cBhvr>
                                      <p:to>
                                        <p:strVal val="hidden"/>
                                      </p:to>
                                    </p:set>
                                  </p:childTnLst>
                                </p:cTn>
                              </p:par>
                              <p:par>
                                <p:cTn id="36" presetID="1" presetClass="entr" presetSubtype="0" fill="hold" nodeType="withEffect">
                                  <p:stCondLst>
                                    <p:cond delay="5400"/>
                                  </p:stCondLst>
                                  <p:childTnLst>
                                    <p:set>
                                      <p:cBhvr>
                                        <p:cTn id="37" dur="1" fill="hold">
                                          <p:stCondLst>
                                            <p:cond delay="0"/>
                                          </p:stCondLst>
                                        </p:cTn>
                                        <p:tgtEl>
                                          <p:spTgt spid="241"/>
                                        </p:tgtEl>
                                        <p:attrNameLst>
                                          <p:attrName>style.visibility</p:attrName>
                                        </p:attrNameLst>
                                      </p:cBhvr>
                                      <p:to>
                                        <p:strVal val="visible"/>
                                      </p:to>
                                    </p:set>
                                  </p:childTnLst>
                                </p:cTn>
                              </p:par>
                              <p:par>
                                <p:cTn id="38" presetID="8" presetClass="emph" presetSubtype="0" fill="hold" nodeType="withEffect">
                                  <p:stCondLst>
                                    <p:cond delay="5400"/>
                                  </p:stCondLst>
                                  <p:childTnLst>
                                    <p:animRot by="19800000">
                                      <p:cBhvr>
                                        <p:cTn id="39" dur="6600" fill="hold"/>
                                        <p:tgtEl>
                                          <p:spTgt spid="241"/>
                                        </p:tgtEl>
                                        <p:attrNameLst>
                                          <p:attrName>r</p:attrName>
                                        </p:attrNameLst>
                                      </p:cBhvr>
                                    </p:animRot>
                                  </p:childTnLst>
                                </p:cTn>
                              </p:par>
                              <p:par>
                                <p:cTn id="40" presetID="1" presetClass="entr" presetSubtype="0" fill="hold" grpId="0" nodeType="withEffect">
                                  <p:stCondLst>
                                    <p:cond delay="5300"/>
                                  </p:stCondLst>
                                  <p:childTnLst>
                                    <p:set>
                                      <p:cBhvr>
                                        <p:cTn id="41" dur="1" fill="hold">
                                          <p:stCondLst>
                                            <p:cond delay="0"/>
                                          </p:stCondLst>
                                        </p:cTn>
                                        <p:tgtEl>
                                          <p:spTgt spid="240"/>
                                        </p:tgtEl>
                                        <p:attrNameLst>
                                          <p:attrName>style.visibility</p:attrName>
                                        </p:attrNameLst>
                                      </p:cBhvr>
                                      <p:to>
                                        <p:strVal val="visible"/>
                                      </p:to>
                                    </p:set>
                                  </p:childTnLst>
                                </p:cTn>
                              </p:par>
                              <p:par>
                                <p:cTn id="42" presetID="1" presetClass="exit" presetSubtype="0" fill="hold" grpId="1" nodeType="withEffect">
                                  <p:stCondLst>
                                    <p:cond delay="5500"/>
                                  </p:stCondLst>
                                  <p:childTnLst>
                                    <p:set>
                                      <p:cBhvr>
                                        <p:cTn id="43" dur="1" fill="hold">
                                          <p:stCondLst>
                                            <p:cond delay="0"/>
                                          </p:stCondLst>
                                        </p:cTn>
                                        <p:tgtEl>
                                          <p:spTgt spid="240"/>
                                        </p:tgtEl>
                                        <p:attrNameLst>
                                          <p:attrName>style.visibility</p:attrName>
                                        </p:attrNameLst>
                                      </p:cBhvr>
                                      <p:to>
                                        <p:strVal val="hidden"/>
                                      </p:to>
                                    </p:set>
                                  </p:childTnLst>
                                </p:cTn>
                              </p:par>
                              <p:par>
                                <p:cTn id="44" presetID="1" presetClass="entr" presetSubtype="0" fill="hold" grpId="2" nodeType="withEffect">
                                  <p:stCondLst>
                                    <p:cond delay="5700"/>
                                  </p:stCondLst>
                                  <p:childTnLst>
                                    <p:set>
                                      <p:cBhvr>
                                        <p:cTn id="45" dur="1" fill="hold">
                                          <p:stCondLst>
                                            <p:cond delay="0"/>
                                          </p:stCondLst>
                                        </p:cTn>
                                        <p:tgtEl>
                                          <p:spTgt spid="240"/>
                                        </p:tgtEl>
                                        <p:attrNameLst>
                                          <p:attrName>style.visibility</p:attrName>
                                        </p:attrNameLst>
                                      </p:cBhvr>
                                      <p:to>
                                        <p:strVal val="visible"/>
                                      </p:to>
                                    </p:set>
                                  </p:childTnLst>
                                </p:cTn>
                              </p:par>
                              <p:par>
                                <p:cTn id="46" presetID="6" presetClass="emph" presetSubtype="0" fill="hold" grpId="3" nodeType="withEffect">
                                  <p:stCondLst>
                                    <p:cond delay="7000"/>
                                  </p:stCondLst>
                                  <p:childTnLst>
                                    <p:animScale>
                                      <p:cBhvr>
                                        <p:cTn id="47" dur="300" fill="hold"/>
                                        <p:tgtEl>
                                          <p:spTgt spid="240"/>
                                        </p:tgtEl>
                                      </p:cBhvr>
                                      <p:by x="85000" y="85000"/>
                                    </p:animScale>
                                  </p:childTnLst>
                                </p:cTn>
                              </p:par>
                              <p:par>
                                <p:cTn id="48" presetID="6" presetClass="emph" presetSubtype="0" fill="hold" grpId="4" nodeType="withEffect">
                                  <p:stCondLst>
                                    <p:cond delay="9000"/>
                                  </p:stCondLst>
                                  <p:childTnLst>
                                    <p:animScale>
                                      <p:cBhvr>
                                        <p:cTn id="49" dur="300" fill="hold"/>
                                        <p:tgtEl>
                                          <p:spTgt spid="240"/>
                                        </p:tgtEl>
                                      </p:cBhvr>
                                      <p:by x="117600" y="117600"/>
                                    </p:animScale>
                                  </p:childTnLst>
                                </p:cTn>
                              </p:par>
                              <p:par>
                                <p:cTn id="50" presetID="1" presetClass="entr" presetSubtype="0" fill="hold" grpId="0" nodeType="withEffect">
                                  <p:stCondLst>
                                    <p:cond delay="6000"/>
                                  </p:stCondLst>
                                  <p:childTnLst>
                                    <p:set>
                                      <p:cBhvr>
                                        <p:cTn id="51" dur="1" fill="hold">
                                          <p:stCondLst>
                                            <p:cond delay="0"/>
                                          </p:stCondLst>
                                        </p:cTn>
                                        <p:tgtEl>
                                          <p:spTgt spid="245"/>
                                        </p:tgtEl>
                                        <p:attrNameLst>
                                          <p:attrName>style.visibility</p:attrName>
                                        </p:attrNameLst>
                                      </p:cBhvr>
                                      <p:to>
                                        <p:strVal val="visible"/>
                                      </p:to>
                                    </p:set>
                                  </p:childTnLst>
                                </p:cTn>
                              </p:par>
                              <p:par>
                                <p:cTn id="52" presetID="1" presetClass="exit" presetSubtype="0" fill="hold" grpId="1" nodeType="withEffect">
                                  <p:stCondLst>
                                    <p:cond delay="6200"/>
                                  </p:stCondLst>
                                  <p:childTnLst>
                                    <p:set>
                                      <p:cBhvr>
                                        <p:cTn id="53" dur="1" fill="hold">
                                          <p:stCondLst>
                                            <p:cond delay="0"/>
                                          </p:stCondLst>
                                        </p:cTn>
                                        <p:tgtEl>
                                          <p:spTgt spid="245"/>
                                        </p:tgtEl>
                                        <p:attrNameLst>
                                          <p:attrName>style.visibility</p:attrName>
                                        </p:attrNameLst>
                                      </p:cBhvr>
                                      <p:to>
                                        <p:strVal val="hidden"/>
                                      </p:to>
                                    </p:set>
                                  </p:childTnLst>
                                </p:cTn>
                              </p:par>
                              <p:par>
                                <p:cTn id="54" presetID="1" presetClass="entr" presetSubtype="0" fill="hold" grpId="2" nodeType="withEffect">
                                  <p:stCondLst>
                                    <p:cond delay="6400"/>
                                  </p:stCondLst>
                                  <p:childTnLst>
                                    <p:set>
                                      <p:cBhvr>
                                        <p:cTn id="55" dur="1" fill="hold">
                                          <p:stCondLst>
                                            <p:cond delay="0"/>
                                          </p:stCondLst>
                                        </p:cTn>
                                        <p:tgtEl>
                                          <p:spTgt spid="245"/>
                                        </p:tgtEl>
                                        <p:attrNameLst>
                                          <p:attrName>style.visibility</p:attrName>
                                        </p:attrNameLst>
                                      </p:cBhvr>
                                      <p:to>
                                        <p:strVal val="visible"/>
                                      </p:to>
                                    </p:set>
                                  </p:childTnLst>
                                </p:cTn>
                              </p:par>
                              <p:par>
                                <p:cTn id="56" presetID="18" presetClass="entr" presetSubtype="6" fill="hold" nodeType="withEffect">
                                  <p:stCondLst>
                                    <p:cond delay="6400"/>
                                  </p:stCondLst>
                                  <p:childTnLst>
                                    <p:set>
                                      <p:cBhvr>
                                        <p:cTn id="57" dur="1" fill="hold">
                                          <p:stCondLst>
                                            <p:cond delay="0"/>
                                          </p:stCondLst>
                                        </p:cTn>
                                        <p:tgtEl>
                                          <p:spTgt spid="246"/>
                                        </p:tgtEl>
                                        <p:attrNameLst>
                                          <p:attrName>style.visibility</p:attrName>
                                        </p:attrNameLst>
                                      </p:cBhvr>
                                      <p:to>
                                        <p:strVal val="visible"/>
                                      </p:to>
                                    </p:set>
                                    <p:animEffect transition="in" filter="strips(downRight)">
                                      <p:cBhvr>
                                        <p:cTn id="58" dur="500"/>
                                        <p:tgtEl>
                                          <p:spTgt spid="246"/>
                                        </p:tgtEl>
                                      </p:cBhvr>
                                    </p:animEffect>
                                  </p:childTnLst>
                                </p:cTn>
                              </p:par>
                              <p:par>
                                <p:cTn id="59" presetID="1" presetClass="entr" presetSubtype="0" fill="hold" nodeType="withEffect">
                                  <p:stCondLst>
                                    <p:cond delay="6000"/>
                                  </p:stCondLst>
                                  <p:childTnLst>
                                    <p:set>
                                      <p:cBhvr>
                                        <p:cTn id="60" dur="1" fill="hold">
                                          <p:stCondLst>
                                            <p:cond delay="0"/>
                                          </p:stCondLst>
                                        </p:cTn>
                                        <p:tgtEl>
                                          <p:spTgt spid="250"/>
                                        </p:tgtEl>
                                        <p:attrNameLst>
                                          <p:attrName>style.visibility</p:attrName>
                                        </p:attrNameLst>
                                      </p:cBhvr>
                                      <p:to>
                                        <p:strVal val="visible"/>
                                      </p:to>
                                    </p:set>
                                  </p:childTnLst>
                                </p:cTn>
                              </p:par>
                              <p:par>
                                <p:cTn id="61" presetID="1" presetClass="exit" presetSubtype="0" fill="hold" nodeType="withEffect">
                                  <p:stCondLst>
                                    <p:cond delay="6200"/>
                                  </p:stCondLst>
                                  <p:childTnLst>
                                    <p:set>
                                      <p:cBhvr>
                                        <p:cTn id="62" dur="1" fill="hold">
                                          <p:stCondLst>
                                            <p:cond delay="0"/>
                                          </p:stCondLst>
                                        </p:cTn>
                                        <p:tgtEl>
                                          <p:spTgt spid="250"/>
                                        </p:tgtEl>
                                        <p:attrNameLst>
                                          <p:attrName>style.visibility</p:attrName>
                                        </p:attrNameLst>
                                      </p:cBhvr>
                                      <p:to>
                                        <p:strVal val="hidden"/>
                                      </p:to>
                                    </p:set>
                                  </p:childTnLst>
                                </p:cTn>
                              </p:par>
                              <p:par>
                                <p:cTn id="63" presetID="1" presetClass="entr" presetSubtype="0" fill="hold" nodeType="withEffect">
                                  <p:stCondLst>
                                    <p:cond delay="6400"/>
                                  </p:stCondLst>
                                  <p:childTnLst>
                                    <p:set>
                                      <p:cBhvr>
                                        <p:cTn id="64" dur="1" fill="hold">
                                          <p:stCondLst>
                                            <p:cond delay="0"/>
                                          </p:stCondLst>
                                        </p:cTn>
                                        <p:tgtEl>
                                          <p:spTgt spid="250"/>
                                        </p:tgtEl>
                                        <p:attrNameLst>
                                          <p:attrName>style.visibility</p:attrName>
                                        </p:attrNameLst>
                                      </p:cBhvr>
                                      <p:to>
                                        <p:strVal val="visible"/>
                                      </p:to>
                                    </p:set>
                                  </p:childTnLst>
                                </p:cTn>
                              </p:par>
                              <p:par>
                                <p:cTn id="65" presetID="8" presetClass="emph" presetSubtype="0" fill="hold" nodeType="withEffect">
                                  <p:stCondLst>
                                    <p:cond delay="6400"/>
                                  </p:stCondLst>
                                  <p:childTnLst>
                                    <p:animRot by="16800000">
                                      <p:cBhvr>
                                        <p:cTn id="66" dur="5600" fill="hold"/>
                                        <p:tgtEl>
                                          <p:spTgt spid="250"/>
                                        </p:tgtEl>
                                        <p:attrNameLst>
                                          <p:attrName>r</p:attrName>
                                        </p:attrNameLst>
                                      </p:cBhvr>
                                    </p:animRot>
                                  </p:childTnLst>
                                </p:cTn>
                              </p:par>
                              <p:par>
                                <p:cTn id="67" presetID="1" presetClass="entr" presetSubtype="0" fill="hold" grpId="0" nodeType="withEffect">
                                  <p:stCondLst>
                                    <p:cond delay="6300"/>
                                  </p:stCondLst>
                                  <p:childTnLst>
                                    <p:set>
                                      <p:cBhvr>
                                        <p:cTn id="68" dur="1" fill="hold">
                                          <p:stCondLst>
                                            <p:cond delay="0"/>
                                          </p:stCondLst>
                                        </p:cTn>
                                        <p:tgtEl>
                                          <p:spTgt spid="249"/>
                                        </p:tgtEl>
                                        <p:attrNameLst>
                                          <p:attrName>style.visibility</p:attrName>
                                        </p:attrNameLst>
                                      </p:cBhvr>
                                      <p:to>
                                        <p:strVal val="visible"/>
                                      </p:to>
                                    </p:set>
                                  </p:childTnLst>
                                </p:cTn>
                              </p:par>
                              <p:par>
                                <p:cTn id="69" presetID="1" presetClass="exit" presetSubtype="0" fill="hold" grpId="1" nodeType="withEffect">
                                  <p:stCondLst>
                                    <p:cond delay="6500"/>
                                  </p:stCondLst>
                                  <p:childTnLst>
                                    <p:set>
                                      <p:cBhvr>
                                        <p:cTn id="70" dur="1" fill="hold">
                                          <p:stCondLst>
                                            <p:cond delay="0"/>
                                          </p:stCondLst>
                                        </p:cTn>
                                        <p:tgtEl>
                                          <p:spTgt spid="249"/>
                                        </p:tgtEl>
                                        <p:attrNameLst>
                                          <p:attrName>style.visibility</p:attrName>
                                        </p:attrNameLst>
                                      </p:cBhvr>
                                      <p:to>
                                        <p:strVal val="hidden"/>
                                      </p:to>
                                    </p:set>
                                  </p:childTnLst>
                                </p:cTn>
                              </p:par>
                              <p:par>
                                <p:cTn id="71" presetID="1" presetClass="entr" presetSubtype="0" fill="hold" grpId="2" nodeType="withEffect">
                                  <p:stCondLst>
                                    <p:cond delay="6700"/>
                                  </p:stCondLst>
                                  <p:childTnLst>
                                    <p:set>
                                      <p:cBhvr>
                                        <p:cTn id="72" dur="1" fill="hold">
                                          <p:stCondLst>
                                            <p:cond delay="0"/>
                                          </p:stCondLst>
                                        </p:cTn>
                                        <p:tgtEl>
                                          <p:spTgt spid="249"/>
                                        </p:tgtEl>
                                        <p:attrNameLst>
                                          <p:attrName>style.visibility</p:attrName>
                                        </p:attrNameLst>
                                      </p:cBhvr>
                                      <p:to>
                                        <p:strVal val="visible"/>
                                      </p:to>
                                    </p:set>
                                  </p:childTnLst>
                                </p:cTn>
                              </p:par>
                              <p:par>
                                <p:cTn id="73" presetID="6" presetClass="emph" presetSubtype="0" fill="hold" grpId="3" nodeType="withEffect">
                                  <p:stCondLst>
                                    <p:cond delay="8000"/>
                                  </p:stCondLst>
                                  <p:childTnLst>
                                    <p:animScale>
                                      <p:cBhvr>
                                        <p:cTn id="74" dur="300" fill="hold"/>
                                        <p:tgtEl>
                                          <p:spTgt spid="249"/>
                                        </p:tgtEl>
                                      </p:cBhvr>
                                      <p:by x="85000" y="85000"/>
                                    </p:animScale>
                                  </p:childTnLst>
                                </p:cTn>
                              </p:par>
                              <p:par>
                                <p:cTn id="75" presetID="6" presetClass="emph" presetSubtype="0" fill="hold" grpId="4" nodeType="withEffect">
                                  <p:stCondLst>
                                    <p:cond delay="10000"/>
                                  </p:stCondLst>
                                  <p:childTnLst>
                                    <p:animScale>
                                      <p:cBhvr>
                                        <p:cTn id="76" dur="300" fill="hold"/>
                                        <p:tgtEl>
                                          <p:spTgt spid="249"/>
                                        </p:tgtEl>
                                      </p:cBhvr>
                                      <p:by x="117600" y="117600"/>
                                    </p:animScale>
                                  </p:childTnLst>
                                </p:cTn>
                              </p:par>
                              <p:par>
                                <p:cTn id="77" presetID="1" presetClass="entr" presetSubtype="0" fill="hold" grpId="0" nodeType="withEffect">
                                  <p:stCondLst>
                                    <p:cond delay="7000"/>
                                  </p:stCondLst>
                                  <p:childTnLst>
                                    <p:set>
                                      <p:cBhvr>
                                        <p:cTn id="78" dur="1" fill="hold">
                                          <p:stCondLst>
                                            <p:cond delay="0"/>
                                          </p:stCondLst>
                                        </p:cTn>
                                        <p:tgtEl>
                                          <p:spTgt spid="254"/>
                                        </p:tgtEl>
                                        <p:attrNameLst>
                                          <p:attrName>style.visibility</p:attrName>
                                        </p:attrNameLst>
                                      </p:cBhvr>
                                      <p:to>
                                        <p:strVal val="visible"/>
                                      </p:to>
                                    </p:set>
                                  </p:childTnLst>
                                </p:cTn>
                              </p:par>
                              <p:par>
                                <p:cTn id="79" presetID="1" presetClass="exit" presetSubtype="0" fill="hold" grpId="1" nodeType="withEffect">
                                  <p:stCondLst>
                                    <p:cond delay="7200"/>
                                  </p:stCondLst>
                                  <p:childTnLst>
                                    <p:set>
                                      <p:cBhvr>
                                        <p:cTn id="80" dur="1" fill="hold">
                                          <p:stCondLst>
                                            <p:cond delay="0"/>
                                          </p:stCondLst>
                                        </p:cTn>
                                        <p:tgtEl>
                                          <p:spTgt spid="254"/>
                                        </p:tgtEl>
                                        <p:attrNameLst>
                                          <p:attrName>style.visibility</p:attrName>
                                        </p:attrNameLst>
                                      </p:cBhvr>
                                      <p:to>
                                        <p:strVal val="hidden"/>
                                      </p:to>
                                    </p:set>
                                  </p:childTnLst>
                                </p:cTn>
                              </p:par>
                              <p:par>
                                <p:cTn id="81" presetID="1" presetClass="entr" presetSubtype="0" fill="hold" grpId="2" nodeType="withEffect">
                                  <p:stCondLst>
                                    <p:cond delay="7400"/>
                                  </p:stCondLst>
                                  <p:childTnLst>
                                    <p:set>
                                      <p:cBhvr>
                                        <p:cTn id="82" dur="1" fill="hold">
                                          <p:stCondLst>
                                            <p:cond delay="0"/>
                                          </p:stCondLst>
                                        </p:cTn>
                                        <p:tgtEl>
                                          <p:spTgt spid="254"/>
                                        </p:tgtEl>
                                        <p:attrNameLst>
                                          <p:attrName>style.visibility</p:attrName>
                                        </p:attrNameLst>
                                      </p:cBhvr>
                                      <p:to>
                                        <p:strVal val="visible"/>
                                      </p:to>
                                    </p:set>
                                  </p:childTnLst>
                                </p:cTn>
                              </p:par>
                              <p:par>
                                <p:cTn id="83" presetID="18" presetClass="entr" presetSubtype="6" fill="hold" nodeType="withEffect">
                                  <p:stCondLst>
                                    <p:cond delay="7400"/>
                                  </p:stCondLst>
                                  <p:childTnLst>
                                    <p:set>
                                      <p:cBhvr>
                                        <p:cTn id="84" dur="1" fill="hold">
                                          <p:stCondLst>
                                            <p:cond delay="0"/>
                                          </p:stCondLst>
                                        </p:cTn>
                                        <p:tgtEl>
                                          <p:spTgt spid="255"/>
                                        </p:tgtEl>
                                        <p:attrNameLst>
                                          <p:attrName>style.visibility</p:attrName>
                                        </p:attrNameLst>
                                      </p:cBhvr>
                                      <p:to>
                                        <p:strVal val="visible"/>
                                      </p:to>
                                    </p:set>
                                    <p:animEffect transition="in" filter="strips(downRight)">
                                      <p:cBhvr>
                                        <p:cTn id="85" dur="500"/>
                                        <p:tgtEl>
                                          <p:spTgt spid="255"/>
                                        </p:tgtEl>
                                      </p:cBhvr>
                                    </p:animEffect>
                                  </p:childTnLst>
                                </p:cTn>
                              </p:par>
                              <p:par>
                                <p:cTn id="86" presetID="1" presetClass="entr" presetSubtype="0" fill="hold" nodeType="withEffect">
                                  <p:stCondLst>
                                    <p:cond delay="7000"/>
                                  </p:stCondLst>
                                  <p:childTnLst>
                                    <p:set>
                                      <p:cBhvr>
                                        <p:cTn id="87" dur="1" fill="hold">
                                          <p:stCondLst>
                                            <p:cond delay="0"/>
                                          </p:stCondLst>
                                        </p:cTn>
                                        <p:tgtEl>
                                          <p:spTgt spid="260"/>
                                        </p:tgtEl>
                                        <p:attrNameLst>
                                          <p:attrName>style.visibility</p:attrName>
                                        </p:attrNameLst>
                                      </p:cBhvr>
                                      <p:to>
                                        <p:strVal val="visible"/>
                                      </p:to>
                                    </p:set>
                                  </p:childTnLst>
                                </p:cTn>
                              </p:par>
                              <p:par>
                                <p:cTn id="88" presetID="1" presetClass="exit" presetSubtype="0" fill="hold" nodeType="withEffect">
                                  <p:stCondLst>
                                    <p:cond delay="7200"/>
                                  </p:stCondLst>
                                  <p:childTnLst>
                                    <p:set>
                                      <p:cBhvr>
                                        <p:cTn id="89" dur="1" fill="hold">
                                          <p:stCondLst>
                                            <p:cond delay="0"/>
                                          </p:stCondLst>
                                        </p:cTn>
                                        <p:tgtEl>
                                          <p:spTgt spid="260"/>
                                        </p:tgtEl>
                                        <p:attrNameLst>
                                          <p:attrName>style.visibility</p:attrName>
                                        </p:attrNameLst>
                                      </p:cBhvr>
                                      <p:to>
                                        <p:strVal val="hidden"/>
                                      </p:to>
                                    </p:set>
                                  </p:childTnLst>
                                </p:cTn>
                              </p:par>
                              <p:par>
                                <p:cTn id="90" presetID="1" presetClass="entr" presetSubtype="0" fill="hold" nodeType="withEffect">
                                  <p:stCondLst>
                                    <p:cond delay="7400"/>
                                  </p:stCondLst>
                                  <p:childTnLst>
                                    <p:set>
                                      <p:cBhvr>
                                        <p:cTn id="91" dur="1" fill="hold">
                                          <p:stCondLst>
                                            <p:cond delay="0"/>
                                          </p:stCondLst>
                                        </p:cTn>
                                        <p:tgtEl>
                                          <p:spTgt spid="260"/>
                                        </p:tgtEl>
                                        <p:attrNameLst>
                                          <p:attrName>style.visibility</p:attrName>
                                        </p:attrNameLst>
                                      </p:cBhvr>
                                      <p:to>
                                        <p:strVal val="visible"/>
                                      </p:to>
                                    </p:set>
                                  </p:childTnLst>
                                </p:cTn>
                              </p:par>
                              <p:par>
                                <p:cTn id="92" presetID="8" presetClass="emph" presetSubtype="0" fill="hold" nodeType="withEffect">
                                  <p:stCondLst>
                                    <p:cond delay="7400"/>
                                  </p:stCondLst>
                                  <p:childTnLst>
                                    <p:animRot by="13800000">
                                      <p:cBhvr>
                                        <p:cTn id="93" dur="4600" fill="hold"/>
                                        <p:tgtEl>
                                          <p:spTgt spid="260"/>
                                        </p:tgtEl>
                                        <p:attrNameLst>
                                          <p:attrName>r</p:attrName>
                                        </p:attrNameLst>
                                      </p:cBhvr>
                                    </p:animRot>
                                  </p:childTnLst>
                                </p:cTn>
                              </p:par>
                              <p:par>
                                <p:cTn id="94" presetID="1" presetClass="entr" presetSubtype="0" fill="hold" grpId="0" nodeType="withEffect">
                                  <p:stCondLst>
                                    <p:cond delay="7300"/>
                                  </p:stCondLst>
                                  <p:childTnLst>
                                    <p:set>
                                      <p:cBhvr>
                                        <p:cTn id="95" dur="1" fill="hold">
                                          <p:stCondLst>
                                            <p:cond delay="0"/>
                                          </p:stCondLst>
                                        </p:cTn>
                                        <p:tgtEl>
                                          <p:spTgt spid="259"/>
                                        </p:tgtEl>
                                        <p:attrNameLst>
                                          <p:attrName>style.visibility</p:attrName>
                                        </p:attrNameLst>
                                      </p:cBhvr>
                                      <p:to>
                                        <p:strVal val="visible"/>
                                      </p:to>
                                    </p:set>
                                  </p:childTnLst>
                                </p:cTn>
                              </p:par>
                              <p:par>
                                <p:cTn id="96" presetID="1" presetClass="exit" presetSubtype="0" fill="hold" grpId="1" nodeType="withEffect">
                                  <p:stCondLst>
                                    <p:cond delay="7500"/>
                                  </p:stCondLst>
                                  <p:childTnLst>
                                    <p:set>
                                      <p:cBhvr>
                                        <p:cTn id="97" dur="1" fill="hold">
                                          <p:stCondLst>
                                            <p:cond delay="0"/>
                                          </p:stCondLst>
                                        </p:cTn>
                                        <p:tgtEl>
                                          <p:spTgt spid="259"/>
                                        </p:tgtEl>
                                        <p:attrNameLst>
                                          <p:attrName>style.visibility</p:attrName>
                                        </p:attrNameLst>
                                      </p:cBhvr>
                                      <p:to>
                                        <p:strVal val="hidden"/>
                                      </p:to>
                                    </p:set>
                                  </p:childTnLst>
                                </p:cTn>
                              </p:par>
                              <p:par>
                                <p:cTn id="98" presetID="1" presetClass="entr" presetSubtype="0" fill="hold" grpId="2" nodeType="withEffect">
                                  <p:stCondLst>
                                    <p:cond delay="7700"/>
                                  </p:stCondLst>
                                  <p:childTnLst>
                                    <p:set>
                                      <p:cBhvr>
                                        <p:cTn id="99" dur="1" fill="hold">
                                          <p:stCondLst>
                                            <p:cond delay="0"/>
                                          </p:stCondLst>
                                        </p:cTn>
                                        <p:tgtEl>
                                          <p:spTgt spid="259"/>
                                        </p:tgtEl>
                                        <p:attrNameLst>
                                          <p:attrName>style.visibility</p:attrName>
                                        </p:attrNameLst>
                                      </p:cBhvr>
                                      <p:to>
                                        <p:strVal val="visible"/>
                                      </p:to>
                                    </p:set>
                                  </p:childTnLst>
                                </p:cTn>
                              </p:par>
                              <p:par>
                                <p:cTn id="100" presetID="6" presetClass="emph" presetSubtype="0" fill="hold" grpId="3" nodeType="withEffect">
                                  <p:stCondLst>
                                    <p:cond delay="9000"/>
                                  </p:stCondLst>
                                  <p:childTnLst>
                                    <p:animScale>
                                      <p:cBhvr>
                                        <p:cTn id="101" dur="300" fill="hold"/>
                                        <p:tgtEl>
                                          <p:spTgt spid="259"/>
                                        </p:tgtEl>
                                      </p:cBhvr>
                                      <p:by x="85000" y="85000"/>
                                    </p:animScale>
                                  </p:childTnLst>
                                </p:cTn>
                              </p:par>
                              <p:par>
                                <p:cTn id="102" presetID="6" presetClass="emph" presetSubtype="0" fill="hold" grpId="4" nodeType="withEffect">
                                  <p:stCondLst>
                                    <p:cond delay="11000"/>
                                  </p:stCondLst>
                                  <p:childTnLst>
                                    <p:animScale>
                                      <p:cBhvr>
                                        <p:cTn id="103" dur="300" fill="hold"/>
                                        <p:tgtEl>
                                          <p:spTgt spid="259"/>
                                        </p:tgtEl>
                                      </p:cBhvr>
                                      <p:by x="117600" y="117600"/>
                                    </p:animScale>
                                  </p:childTnLst>
                                </p:cTn>
                              </p:par>
                              <p:par>
                                <p:cTn id="104" presetID="1" presetClass="entr" presetSubtype="0" fill="hold" grpId="0" nodeType="withEffect">
                                  <p:stCondLst>
                                    <p:cond delay="8000"/>
                                  </p:stCondLst>
                                  <p:childTnLst>
                                    <p:set>
                                      <p:cBhvr>
                                        <p:cTn id="105" dur="1" fill="hold">
                                          <p:stCondLst>
                                            <p:cond delay="0"/>
                                          </p:stCondLst>
                                        </p:cTn>
                                        <p:tgtEl>
                                          <p:spTgt spid="264"/>
                                        </p:tgtEl>
                                        <p:attrNameLst>
                                          <p:attrName>style.visibility</p:attrName>
                                        </p:attrNameLst>
                                      </p:cBhvr>
                                      <p:to>
                                        <p:strVal val="visible"/>
                                      </p:to>
                                    </p:set>
                                  </p:childTnLst>
                                </p:cTn>
                              </p:par>
                              <p:par>
                                <p:cTn id="106" presetID="1" presetClass="exit" presetSubtype="0" fill="hold" grpId="1" nodeType="withEffect">
                                  <p:stCondLst>
                                    <p:cond delay="8200"/>
                                  </p:stCondLst>
                                  <p:childTnLst>
                                    <p:set>
                                      <p:cBhvr>
                                        <p:cTn id="107" dur="1" fill="hold">
                                          <p:stCondLst>
                                            <p:cond delay="0"/>
                                          </p:stCondLst>
                                        </p:cTn>
                                        <p:tgtEl>
                                          <p:spTgt spid="264"/>
                                        </p:tgtEl>
                                        <p:attrNameLst>
                                          <p:attrName>style.visibility</p:attrName>
                                        </p:attrNameLst>
                                      </p:cBhvr>
                                      <p:to>
                                        <p:strVal val="hidden"/>
                                      </p:to>
                                    </p:set>
                                  </p:childTnLst>
                                </p:cTn>
                              </p:par>
                              <p:par>
                                <p:cTn id="108" presetID="1" presetClass="entr" presetSubtype="0" fill="hold" grpId="2" nodeType="withEffect">
                                  <p:stCondLst>
                                    <p:cond delay="8400"/>
                                  </p:stCondLst>
                                  <p:childTnLst>
                                    <p:set>
                                      <p:cBhvr>
                                        <p:cTn id="109" dur="1" fill="hold">
                                          <p:stCondLst>
                                            <p:cond delay="0"/>
                                          </p:stCondLst>
                                        </p:cTn>
                                        <p:tgtEl>
                                          <p:spTgt spid="264"/>
                                        </p:tgtEl>
                                        <p:attrNameLst>
                                          <p:attrName>style.visibility</p:attrName>
                                        </p:attrNameLst>
                                      </p:cBhvr>
                                      <p:to>
                                        <p:strVal val="visible"/>
                                      </p:to>
                                    </p:set>
                                  </p:childTnLst>
                                </p:cTn>
                              </p:par>
                              <p:par>
                                <p:cTn id="110" presetID="18" presetClass="entr" presetSubtype="6" fill="hold" nodeType="withEffect">
                                  <p:stCondLst>
                                    <p:cond delay="8400"/>
                                  </p:stCondLst>
                                  <p:childTnLst>
                                    <p:set>
                                      <p:cBhvr>
                                        <p:cTn id="111" dur="1" fill="hold">
                                          <p:stCondLst>
                                            <p:cond delay="0"/>
                                          </p:stCondLst>
                                        </p:cTn>
                                        <p:tgtEl>
                                          <p:spTgt spid="265"/>
                                        </p:tgtEl>
                                        <p:attrNameLst>
                                          <p:attrName>style.visibility</p:attrName>
                                        </p:attrNameLst>
                                      </p:cBhvr>
                                      <p:to>
                                        <p:strVal val="visible"/>
                                      </p:to>
                                    </p:set>
                                    <p:animEffect transition="in" filter="strips(downRight)">
                                      <p:cBhvr>
                                        <p:cTn id="112" dur="500"/>
                                        <p:tgtEl>
                                          <p:spTgt spid="265"/>
                                        </p:tgtEl>
                                      </p:cBhvr>
                                    </p:animEffect>
                                  </p:childTnLst>
                                </p:cTn>
                              </p:par>
                              <p:par>
                                <p:cTn id="113" presetID="1" presetClass="entr" presetSubtype="0" fill="hold" nodeType="withEffect">
                                  <p:stCondLst>
                                    <p:cond delay="8000"/>
                                  </p:stCondLst>
                                  <p:childTnLst>
                                    <p:set>
                                      <p:cBhvr>
                                        <p:cTn id="114" dur="1" fill="hold">
                                          <p:stCondLst>
                                            <p:cond delay="0"/>
                                          </p:stCondLst>
                                        </p:cTn>
                                        <p:tgtEl>
                                          <p:spTgt spid="269"/>
                                        </p:tgtEl>
                                        <p:attrNameLst>
                                          <p:attrName>style.visibility</p:attrName>
                                        </p:attrNameLst>
                                      </p:cBhvr>
                                      <p:to>
                                        <p:strVal val="visible"/>
                                      </p:to>
                                    </p:set>
                                  </p:childTnLst>
                                </p:cTn>
                              </p:par>
                              <p:par>
                                <p:cTn id="115" presetID="1" presetClass="exit" presetSubtype="0" fill="hold" nodeType="withEffect">
                                  <p:stCondLst>
                                    <p:cond delay="8200"/>
                                  </p:stCondLst>
                                  <p:childTnLst>
                                    <p:set>
                                      <p:cBhvr>
                                        <p:cTn id="116" dur="1" fill="hold">
                                          <p:stCondLst>
                                            <p:cond delay="0"/>
                                          </p:stCondLst>
                                        </p:cTn>
                                        <p:tgtEl>
                                          <p:spTgt spid="269"/>
                                        </p:tgtEl>
                                        <p:attrNameLst>
                                          <p:attrName>style.visibility</p:attrName>
                                        </p:attrNameLst>
                                      </p:cBhvr>
                                      <p:to>
                                        <p:strVal val="hidden"/>
                                      </p:to>
                                    </p:set>
                                  </p:childTnLst>
                                </p:cTn>
                              </p:par>
                              <p:par>
                                <p:cTn id="117" presetID="1" presetClass="entr" presetSubtype="0" fill="hold" nodeType="withEffect">
                                  <p:stCondLst>
                                    <p:cond delay="8400"/>
                                  </p:stCondLst>
                                  <p:childTnLst>
                                    <p:set>
                                      <p:cBhvr>
                                        <p:cTn id="118" dur="1" fill="hold">
                                          <p:stCondLst>
                                            <p:cond delay="0"/>
                                          </p:stCondLst>
                                        </p:cTn>
                                        <p:tgtEl>
                                          <p:spTgt spid="269"/>
                                        </p:tgtEl>
                                        <p:attrNameLst>
                                          <p:attrName>style.visibility</p:attrName>
                                        </p:attrNameLst>
                                      </p:cBhvr>
                                      <p:to>
                                        <p:strVal val="visible"/>
                                      </p:to>
                                    </p:set>
                                  </p:childTnLst>
                                </p:cTn>
                              </p:par>
                              <p:par>
                                <p:cTn id="119" presetID="8" presetClass="emph" presetSubtype="0" fill="hold" nodeType="withEffect">
                                  <p:stCondLst>
                                    <p:cond delay="8400"/>
                                  </p:stCondLst>
                                  <p:childTnLst>
                                    <p:animRot by="10800000">
                                      <p:cBhvr>
                                        <p:cTn id="120" dur="3600" fill="hold"/>
                                        <p:tgtEl>
                                          <p:spTgt spid="269"/>
                                        </p:tgtEl>
                                        <p:attrNameLst>
                                          <p:attrName>r</p:attrName>
                                        </p:attrNameLst>
                                      </p:cBhvr>
                                    </p:animRot>
                                  </p:childTnLst>
                                </p:cTn>
                              </p:par>
                              <p:par>
                                <p:cTn id="121" presetID="1" presetClass="entr" presetSubtype="0" fill="hold" grpId="0" nodeType="withEffect">
                                  <p:stCondLst>
                                    <p:cond delay="8300"/>
                                  </p:stCondLst>
                                  <p:childTnLst>
                                    <p:set>
                                      <p:cBhvr>
                                        <p:cTn id="122" dur="1" fill="hold">
                                          <p:stCondLst>
                                            <p:cond delay="0"/>
                                          </p:stCondLst>
                                        </p:cTn>
                                        <p:tgtEl>
                                          <p:spTgt spid="268"/>
                                        </p:tgtEl>
                                        <p:attrNameLst>
                                          <p:attrName>style.visibility</p:attrName>
                                        </p:attrNameLst>
                                      </p:cBhvr>
                                      <p:to>
                                        <p:strVal val="visible"/>
                                      </p:to>
                                    </p:set>
                                  </p:childTnLst>
                                </p:cTn>
                              </p:par>
                              <p:par>
                                <p:cTn id="123" presetID="1" presetClass="exit" presetSubtype="0" fill="hold" grpId="1" nodeType="withEffect">
                                  <p:stCondLst>
                                    <p:cond delay="8500"/>
                                  </p:stCondLst>
                                  <p:childTnLst>
                                    <p:set>
                                      <p:cBhvr>
                                        <p:cTn id="124" dur="1" fill="hold">
                                          <p:stCondLst>
                                            <p:cond delay="0"/>
                                          </p:stCondLst>
                                        </p:cTn>
                                        <p:tgtEl>
                                          <p:spTgt spid="268"/>
                                        </p:tgtEl>
                                        <p:attrNameLst>
                                          <p:attrName>style.visibility</p:attrName>
                                        </p:attrNameLst>
                                      </p:cBhvr>
                                      <p:to>
                                        <p:strVal val="hidden"/>
                                      </p:to>
                                    </p:set>
                                  </p:childTnLst>
                                </p:cTn>
                              </p:par>
                              <p:par>
                                <p:cTn id="125" presetID="1" presetClass="entr" presetSubtype="0" fill="hold" grpId="2" nodeType="withEffect">
                                  <p:stCondLst>
                                    <p:cond delay="8700"/>
                                  </p:stCondLst>
                                  <p:childTnLst>
                                    <p:set>
                                      <p:cBhvr>
                                        <p:cTn id="126" dur="1" fill="hold">
                                          <p:stCondLst>
                                            <p:cond delay="0"/>
                                          </p:stCondLst>
                                        </p:cTn>
                                        <p:tgtEl>
                                          <p:spTgt spid="268"/>
                                        </p:tgtEl>
                                        <p:attrNameLst>
                                          <p:attrName>style.visibility</p:attrName>
                                        </p:attrNameLst>
                                      </p:cBhvr>
                                      <p:to>
                                        <p:strVal val="visible"/>
                                      </p:to>
                                    </p:set>
                                  </p:childTnLst>
                                </p:cTn>
                              </p:par>
                              <p:par>
                                <p:cTn id="127" presetID="6" presetClass="emph" presetSubtype="0" fill="hold" grpId="3" nodeType="withEffect">
                                  <p:stCondLst>
                                    <p:cond delay="10000"/>
                                  </p:stCondLst>
                                  <p:childTnLst>
                                    <p:animScale>
                                      <p:cBhvr>
                                        <p:cTn id="128" dur="300" fill="hold"/>
                                        <p:tgtEl>
                                          <p:spTgt spid="268"/>
                                        </p:tgtEl>
                                      </p:cBhvr>
                                      <p:by x="85000" y="85000"/>
                                    </p:animScale>
                                  </p:childTnLst>
                                </p:cTn>
                              </p:par>
                              <p:par>
                                <p:cTn id="129" presetID="6" presetClass="emph" presetSubtype="0" fill="hold" grpId="4" nodeType="withEffect">
                                  <p:stCondLst>
                                    <p:cond delay="11700"/>
                                  </p:stCondLst>
                                  <p:childTnLst>
                                    <p:animScale>
                                      <p:cBhvr>
                                        <p:cTn id="130" dur="300" fill="hold"/>
                                        <p:tgtEl>
                                          <p:spTgt spid="268"/>
                                        </p:tgtEl>
                                      </p:cBhvr>
                                      <p:by x="117600" y="117600"/>
                                    </p:animScale>
                                  </p:childTnLst>
                                </p:cTn>
                              </p:par>
                              <p:par>
                                <p:cTn id="131" presetID="1" presetClass="entr" presetSubtype="0" fill="hold" grpId="0" nodeType="withEffect">
                                  <p:stCondLst>
                                    <p:cond delay="9000"/>
                                  </p:stCondLst>
                                  <p:childTnLst>
                                    <p:set>
                                      <p:cBhvr>
                                        <p:cTn id="132" dur="1" fill="hold">
                                          <p:stCondLst>
                                            <p:cond delay="0"/>
                                          </p:stCondLst>
                                        </p:cTn>
                                        <p:tgtEl>
                                          <p:spTgt spid="273"/>
                                        </p:tgtEl>
                                        <p:attrNameLst>
                                          <p:attrName>style.visibility</p:attrName>
                                        </p:attrNameLst>
                                      </p:cBhvr>
                                      <p:to>
                                        <p:strVal val="visible"/>
                                      </p:to>
                                    </p:set>
                                  </p:childTnLst>
                                </p:cTn>
                              </p:par>
                              <p:par>
                                <p:cTn id="133" presetID="1" presetClass="exit" presetSubtype="0" fill="hold" grpId="1" nodeType="withEffect">
                                  <p:stCondLst>
                                    <p:cond delay="9200"/>
                                  </p:stCondLst>
                                  <p:childTnLst>
                                    <p:set>
                                      <p:cBhvr>
                                        <p:cTn id="134" dur="1" fill="hold">
                                          <p:stCondLst>
                                            <p:cond delay="0"/>
                                          </p:stCondLst>
                                        </p:cTn>
                                        <p:tgtEl>
                                          <p:spTgt spid="273"/>
                                        </p:tgtEl>
                                        <p:attrNameLst>
                                          <p:attrName>style.visibility</p:attrName>
                                        </p:attrNameLst>
                                      </p:cBhvr>
                                      <p:to>
                                        <p:strVal val="hidden"/>
                                      </p:to>
                                    </p:set>
                                  </p:childTnLst>
                                </p:cTn>
                              </p:par>
                              <p:par>
                                <p:cTn id="135" presetID="1" presetClass="entr" presetSubtype="0" fill="hold" grpId="2" nodeType="withEffect">
                                  <p:stCondLst>
                                    <p:cond delay="9400"/>
                                  </p:stCondLst>
                                  <p:childTnLst>
                                    <p:set>
                                      <p:cBhvr>
                                        <p:cTn id="136" dur="1" fill="hold">
                                          <p:stCondLst>
                                            <p:cond delay="0"/>
                                          </p:stCondLst>
                                        </p:cTn>
                                        <p:tgtEl>
                                          <p:spTgt spid="273"/>
                                        </p:tgtEl>
                                        <p:attrNameLst>
                                          <p:attrName>style.visibility</p:attrName>
                                        </p:attrNameLst>
                                      </p:cBhvr>
                                      <p:to>
                                        <p:strVal val="visible"/>
                                      </p:to>
                                    </p:set>
                                  </p:childTnLst>
                                </p:cTn>
                              </p:par>
                              <p:par>
                                <p:cTn id="137" presetID="18" presetClass="entr" presetSubtype="6" fill="hold" nodeType="withEffect">
                                  <p:stCondLst>
                                    <p:cond delay="9400"/>
                                  </p:stCondLst>
                                  <p:childTnLst>
                                    <p:set>
                                      <p:cBhvr>
                                        <p:cTn id="138" dur="1" fill="hold">
                                          <p:stCondLst>
                                            <p:cond delay="0"/>
                                          </p:stCondLst>
                                        </p:cTn>
                                        <p:tgtEl>
                                          <p:spTgt spid="274"/>
                                        </p:tgtEl>
                                        <p:attrNameLst>
                                          <p:attrName>style.visibility</p:attrName>
                                        </p:attrNameLst>
                                      </p:cBhvr>
                                      <p:to>
                                        <p:strVal val="visible"/>
                                      </p:to>
                                    </p:set>
                                    <p:animEffect transition="in" filter="strips(downRight)">
                                      <p:cBhvr>
                                        <p:cTn id="139" dur="500"/>
                                        <p:tgtEl>
                                          <p:spTgt spid="274"/>
                                        </p:tgtEl>
                                      </p:cBhvr>
                                    </p:animEffect>
                                  </p:childTnLst>
                                </p:cTn>
                              </p:par>
                              <p:par>
                                <p:cTn id="140" presetID="1" presetClass="mediacall" presetSubtype="0" fill="hold" nodeType="withEffect">
                                  <p:stCondLst>
                                    <p:cond delay="0"/>
                                  </p:stCondLst>
                                  <p:childTnLst>
                                    <p:cmd type="call" cmd="playFrom(0.0)">
                                      <p:cBhvr>
                                        <p:cTn id="141"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numSld="999">
                <p:cTn id="142" repeatCount="indefinite" fill="hold" display="0">
                  <p:stCondLst>
                    <p:cond delay="indefinite"/>
                  </p:stCondLst>
                  <p:endCondLst>
                    <p:cond evt="onStopAudio" delay="0">
                      <p:tgtEl>
                        <p:sldTgt/>
                      </p:tgtEl>
                    </p:cond>
                  </p:endCondLst>
                </p:cTn>
                <p:tgtEl>
                  <p:spTgt spid="2"/>
                </p:tgtEl>
              </p:cMediaNode>
            </p:audio>
          </p:childTnLst>
        </p:cTn>
      </p:par>
    </p:tnLst>
    <p:bldLst>
      <p:bldP spid="179" grpId="0" animBg="1"/>
      <p:bldP spid="179" grpId="1" animBg="1"/>
      <p:bldP spid="179" grpId="2" animBg="1"/>
      <p:bldP spid="179" grpId="3" animBg="1"/>
      <p:bldP spid="179" grpId="4" animBg="1"/>
      <p:bldP spid="183" grpId="0"/>
      <p:bldP spid="183" grpId="1"/>
      <p:bldP spid="183" grpId="2"/>
      <p:bldP spid="240" grpId="0" animBg="1"/>
      <p:bldP spid="240" grpId="1" animBg="1"/>
      <p:bldP spid="240" grpId="2" animBg="1"/>
      <p:bldP spid="240" grpId="3" animBg="1"/>
      <p:bldP spid="240" grpId="4" animBg="1"/>
      <p:bldP spid="245" grpId="0"/>
      <p:bldP spid="245" grpId="1"/>
      <p:bldP spid="245" grpId="2"/>
      <p:bldP spid="249" grpId="0" animBg="1"/>
      <p:bldP spid="249" grpId="1" animBg="1"/>
      <p:bldP spid="249" grpId="2" animBg="1"/>
      <p:bldP spid="249" grpId="3" animBg="1"/>
      <p:bldP spid="249" grpId="4" animBg="1"/>
      <p:bldP spid="254" grpId="0"/>
      <p:bldP spid="254" grpId="1"/>
      <p:bldP spid="254" grpId="2"/>
      <p:bldP spid="259" grpId="0" animBg="1"/>
      <p:bldP spid="259" grpId="1" animBg="1"/>
      <p:bldP spid="259" grpId="2" animBg="1"/>
      <p:bldP spid="259" grpId="3" animBg="1"/>
      <p:bldP spid="259" grpId="4" animBg="1"/>
      <p:bldP spid="264" grpId="0"/>
      <p:bldP spid="264" grpId="1"/>
      <p:bldP spid="264" grpId="2"/>
      <p:bldP spid="268" grpId="0" animBg="1"/>
      <p:bldP spid="268" grpId="1" animBg="1"/>
      <p:bldP spid="268" grpId="2" animBg="1"/>
      <p:bldP spid="268" grpId="3" animBg="1"/>
      <p:bldP spid="268" grpId="4" animBg="1"/>
      <p:bldP spid="273" grpId="0"/>
      <p:bldP spid="273" grpId="1"/>
      <p:bldP spid="273" grpId="2"/>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p:cNvSpPr txBox="1"/>
          <p:nvPr/>
        </p:nvSpPr>
        <p:spPr>
          <a:xfrm>
            <a:off x="5019200" y="2950070"/>
            <a:ext cx="3570208" cy="1015663"/>
          </a:xfrm>
          <a:prstGeom prst="rect">
            <a:avLst/>
          </a:prstGeom>
          <a:noFill/>
        </p:spPr>
        <p:txBody>
          <a:bodyPr wrap="none" rtlCol="0">
            <a:spAutoFit/>
          </a:bodyPr>
          <a:lstStyle/>
          <a:p>
            <a:pPr algn="ctr"/>
            <a:r>
              <a:rPr lang="zh-CN" altLang="en-US" sz="6000" spc="600" dirty="0">
                <a:solidFill>
                  <a:schemeClr val="bg1"/>
                </a:solidFill>
                <a:effectLst>
                  <a:glow rad="228600">
                    <a:schemeClr val="accent5">
                      <a:satMod val="175000"/>
                      <a:alpha val="40000"/>
                    </a:schemeClr>
                  </a:glow>
                </a:effectLst>
                <a:latin typeface="微软雅黑" panose="020B0503020204020204" pitchFamily="34" charset="-122"/>
                <a:ea typeface="微软雅黑" panose="020B0503020204020204" pitchFamily="34" charset="-122"/>
              </a:rPr>
              <a:t>项目简介</a:t>
            </a:r>
          </a:p>
        </p:txBody>
      </p:sp>
      <p:pic>
        <p:nvPicPr>
          <p:cNvPr id="263" name="图片 262"/>
          <p:cNvPicPr>
            <a:picLocks noChangeAspect="1"/>
          </p:cNvPicPr>
          <p:nvPr/>
        </p:nvPicPr>
        <p:blipFill>
          <a:blip r:embed="rId3">
            <a:biLevel thresh="25000"/>
            <a:extLst>
              <a:ext uri="{28A0092B-C50C-407E-A947-70E740481C1C}">
                <a14:useLocalDpi xmlns:a14="http://schemas.microsoft.com/office/drawing/2010/main" val="0"/>
              </a:ext>
            </a:extLst>
          </a:blip>
          <a:stretch>
            <a:fillRect/>
          </a:stretch>
        </p:blipFill>
        <p:spPr>
          <a:xfrm>
            <a:off x="2727905" y="3145897"/>
            <a:ext cx="615440" cy="622596"/>
          </a:xfrm>
          <a:prstGeom prst="rect">
            <a:avLst/>
          </a:prstGeom>
        </p:spPr>
      </p:pic>
      <p:sp>
        <p:nvSpPr>
          <p:cNvPr id="274" name="文本框 273"/>
          <p:cNvSpPr txBox="1"/>
          <p:nvPr/>
        </p:nvSpPr>
        <p:spPr>
          <a:xfrm>
            <a:off x="4368800" y="3985101"/>
            <a:ext cx="2666999" cy="276999"/>
          </a:xfrm>
          <a:prstGeom prst="rect">
            <a:avLst/>
          </a:prstGeom>
          <a:noFill/>
        </p:spPr>
        <p:txBody>
          <a:bodyPr wrap="square" rtlCol="0">
            <a:spAutoFit/>
          </a:bodyPr>
          <a:lstStyle/>
          <a:p>
            <a:pPr algn="ctr"/>
            <a:r>
              <a:rPr lang="en-US" altLang="zh-CN" sz="1200" dirty="0">
                <a:solidFill>
                  <a:schemeClr val="bg1"/>
                </a:solidFill>
                <a:latin typeface="微软雅黑" panose="020B0503020204020204" pitchFamily="34" charset="-122"/>
                <a:ea typeface="微软雅黑" panose="020B0503020204020204" pitchFamily="34" charset="-122"/>
              </a:rPr>
              <a:t>COMPANY PROFILE</a:t>
            </a:r>
          </a:p>
        </p:txBody>
      </p:sp>
    </p:spTree>
    <p:extLst>
      <p:ext uri="{BB962C8B-B14F-4D97-AF65-F5344CB8AC3E}">
        <p14:creationId xmlns:p14="http://schemas.microsoft.com/office/powerpoint/2010/main" val="3979908503"/>
      </p:ext>
    </p:extLst>
  </p:cSld>
  <p:clrMapOvr>
    <a:masterClrMapping/>
  </p:clrMapOvr>
  <p:transition spd="slow" advClick="0" advTm="0">
    <p:push/>
    <p:sndAc>
      <p:stSnd>
        <p:snd r:embed="rId2" name="翻书1.wav"/>
      </p:stSnd>
    </p:sndAc>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500"/>
                                  </p:stCondLst>
                                  <p:childTnLst>
                                    <p:set>
                                      <p:cBhvr>
                                        <p:cTn id="6" dur="1" fill="hold">
                                          <p:stCondLst>
                                            <p:cond delay="0"/>
                                          </p:stCondLst>
                                        </p:cTn>
                                        <p:tgtEl>
                                          <p:spTgt spid="263"/>
                                        </p:tgtEl>
                                        <p:attrNameLst>
                                          <p:attrName>style.visibility</p:attrName>
                                        </p:attrNameLst>
                                      </p:cBhvr>
                                      <p:to>
                                        <p:strVal val="visible"/>
                                      </p:to>
                                    </p:set>
                                    <p:anim calcmode="lin" valueType="num">
                                      <p:cBhvr>
                                        <p:cTn id="7" dur="500" fill="hold"/>
                                        <p:tgtEl>
                                          <p:spTgt spid="263"/>
                                        </p:tgtEl>
                                        <p:attrNameLst>
                                          <p:attrName>ppt_w</p:attrName>
                                        </p:attrNameLst>
                                      </p:cBhvr>
                                      <p:tavLst>
                                        <p:tav tm="0">
                                          <p:val>
                                            <p:fltVal val="0"/>
                                          </p:val>
                                        </p:tav>
                                        <p:tav tm="100000">
                                          <p:val>
                                            <p:strVal val="#ppt_w"/>
                                          </p:val>
                                        </p:tav>
                                      </p:tavLst>
                                    </p:anim>
                                    <p:anim calcmode="lin" valueType="num">
                                      <p:cBhvr>
                                        <p:cTn id="8" dur="500" fill="hold"/>
                                        <p:tgtEl>
                                          <p:spTgt spid="263"/>
                                        </p:tgtEl>
                                        <p:attrNameLst>
                                          <p:attrName>ppt_h</p:attrName>
                                        </p:attrNameLst>
                                      </p:cBhvr>
                                      <p:tavLst>
                                        <p:tav tm="0">
                                          <p:val>
                                            <p:fltVal val="0"/>
                                          </p:val>
                                        </p:tav>
                                        <p:tav tm="100000">
                                          <p:val>
                                            <p:strVal val="#ppt_h"/>
                                          </p:val>
                                        </p:tav>
                                      </p:tavLst>
                                    </p:anim>
                                  </p:childTnLst>
                                </p:cTn>
                              </p:par>
                              <p:par>
                                <p:cTn id="9" presetID="22" presetClass="entr" presetSubtype="8" fill="hold" grpId="0" nodeType="withEffect">
                                  <p:stCondLst>
                                    <p:cond delay="4500"/>
                                  </p:stCondLst>
                                  <p:childTnLst>
                                    <p:set>
                                      <p:cBhvr>
                                        <p:cTn id="10" dur="1" fill="hold">
                                          <p:stCondLst>
                                            <p:cond delay="0"/>
                                          </p:stCondLst>
                                        </p:cTn>
                                        <p:tgtEl>
                                          <p:spTgt spid="274"/>
                                        </p:tgtEl>
                                        <p:attrNameLst>
                                          <p:attrName>style.visibility</p:attrName>
                                        </p:attrNameLst>
                                      </p:cBhvr>
                                      <p:to>
                                        <p:strVal val="visible"/>
                                      </p:to>
                                    </p:set>
                                    <p:animEffect transition="in" filter="wipe(left)">
                                      <p:cBhvr>
                                        <p:cTn id="11" dur="1000"/>
                                        <p:tgtEl>
                                          <p:spTgt spid="274"/>
                                        </p:tgtEl>
                                      </p:cBhvr>
                                    </p:animEffect>
                                  </p:childTnLst>
                                </p:cTn>
                              </p:par>
                              <p:par>
                                <p:cTn id="12" presetID="41" presetClass="entr" presetSubtype="0" fill="hold" grpId="0" nodeType="withEffect">
                                  <p:stCondLst>
                                    <p:cond delay="3500"/>
                                  </p:stCondLst>
                                  <p:iterate type="lt">
                                    <p:tmPct val="10000"/>
                                  </p:iterate>
                                  <p:childTnLst>
                                    <p:set>
                                      <p:cBhvr>
                                        <p:cTn id="13" dur="1" fill="hold">
                                          <p:stCondLst>
                                            <p:cond delay="0"/>
                                          </p:stCondLst>
                                        </p:cTn>
                                        <p:tgtEl>
                                          <p:spTgt spid="12"/>
                                        </p:tgtEl>
                                        <p:attrNameLst>
                                          <p:attrName>style.visibility</p:attrName>
                                        </p:attrNameLst>
                                      </p:cBhvr>
                                      <p:to>
                                        <p:strVal val="visible"/>
                                      </p:to>
                                    </p:set>
                                    <p:anim calcmode="lin" valueType="num">
                                      <p:cBhvr>
                                        <p:cTn id="14" dur="500" fill="hold"/>
                                        <p:tgtEl>
                                          <p:spTgt spid="12"/>
                                        </p:tgtEl>
                                        <p:attrNameLst>
                                          <p:attrName>ppt_x</p:attrName>
                                        </p:attrNameLst>
                                      </p:cBhvr>
                                      <p:tavLst>
                                        <p:tav tm="0">
                                          <p:val>
                                            <p:strVal val="#ppt_x"/>
                                          </p:val>
                                        </p:tav>
                                        <p:tav tm="50000">
                                          <p:val>
                                            <p:strVal val="#ppt_x+.1"/>
                                          </p:val>
                                        </p:tav>
                                        <p:tav tm="100000">
                                          <p:val>
                                            <p:strVal val="#ppt_x"/>
                                          </p:val>
                                        </p:tav>
                                      </p:tavLst>
                                    </p:anim>
                                    <p:anim calcmode="lin" valueType="num">
                                      <p:cBhvr>
                                        <p:cTn id="15" dur="500" fill="hold"/>
                                        <p:tgtEl>
                                          <p:spTgt spid="12"/>
                                        </p:tgtEl>
                                        <p:attrNameLst>
                                          <p:attrName>ppt_y</p:attrName>
                                        </p:attrNameLst>
                                      </p:cBhvr>
                                      <p:tavLst>
                                        <p:tav tm="0">
                                          <p:val>
                                            <p:strVal val="#ppt_y"/>
                                          </p:val>
                                        </p:tav>
                                        <p:tav tm="100000">
                                          <p:val>
                                            <p:strVal val="#ppt_y"/>
                                          </p:val>
                                        </p:tav>
                                      </p:tavLst>
                                    </p:anim>
                                    <p:anim calcmode="lin" valueType="num">
                                      <p:cBhvr>
                                        <p:cTn id="16" dur="500" fill="hold"/>
                                        <p:tgtEl>
                                          <p:spTgt spid="12"/>
                                        </p:tgtEl>
                                        <p:attrNameLst>
                                          <p:attrName>ppt_h</p:attrName>
                                        </p:attrNameLst>
                                      </p:cBhvr>
                                      <p:tavLst>
                                        <p:tav tm="0">
                                          <p:val>
                                            <p:strVal val="#ppt_h/10"/>
                                          </p:val>
                                        </p:tav>
                                        <p:tav tm="50000">
                                          <p:val>
                                            <p:strVal val="#ppt_h+.01"/>
                                          </p:val>
                                        </p:tav>
                                        <p:tav tm="100000">
                                          <p:val>
                                            <p:strVal val="#ppt_h"/>
                                          </p:val>
                                        </p:tav>
                                      </p:tavLst>
                                    </p:anim>
                                    <p:anim calcmode="lin" valueType="num">
                                      <p:cBhvr>
                                        <p:cTn id="17" dur="500" fill="hold"/>
                                        <p:tgtEl>
                                          <p:spTgt spid="12"/>
                                        </p:tgtEl>
                                        <p:attrNameLst>
                                          <p:attrName>ppt_w</p:attrName>
                                        </p:attrNameLst>
                                      </p:cBhvr>
                                      <p:tavLst>
                                        <p:tav tm="0">
                                          <p:val>
                                            <p:strVal val="#ppt_w/10"/>
                                          </p:val>
                                        </p:tav>
                                        <p:tav tm="50000">
                                          <p:val>
                                            <p:strVal val="#ppt_w+.01"/>
                                          </p:val>
                                        </p:tav>
                                        <p:tav tm="100000">
                                          <p:val>
                                            <p:strVal val="#ppt_w"/>
                                          </p:val>
                                        </p:tav>
                                      </p:tavLst>
                                    </p:anim>
                                    <p:animEffect transition="in" filter="fade">
                                      <p:cBhvr>
                                        <p:cTn id="18" dur="500" tmFilter="0,0; .5, 1; 1, 1"/>
                                        <p:tgtEl>
                                          <p:spTgt spid="12"/>
                                        </p:tgtEl>
                                      </p:cBhvr>
                                    </p:animEffect>
                                  </p:childTnLst>
                                </p:cTn>
                              </p:par>
                              <p:par>
                                <p:cTn id="19" presetID="1" presetClass="exit" presetSubtype="0" fill="hold" grpId="1" nodeType="withEffect">
                                  <p:stCondLst>
                                    <p:cond delay="4250"/>
                                  </p:stCondLst>
                                  <p:iterate type="lt">
                                    <p:tmAbs val="0"/>
                                  </p:iterate>
                                  <p:childTnLst>
                                    <p:set>
                                      <p:cBhvr>
                                        <p:cTn id="20" dur="1" fill="hold">
                                          <p:stCondLst>
                                            <p:cond delay="0"/>
                                          </p:stCondLst>
                                        </p:cTn>
                                        <p:tgtEl>
                                          <p:spTgt spid="12"/>
                                        </p:tgtEl>
                                        <p:attrNameLst>
                                          <p:attrName>style.visibility</p:attrName>
                                        </p:attrNameLst>
                                      </p:cBhvr>
                                      <p:to>
                                        <p:strVal val="hidden"/>
                                      </p:to>
                                    </p:set>
                                  </p:childTnLst>
                                </p:cTn>
                              </p:par>
                              <p:par>
                                <p:cTn id="21" presetID="1" presetClass="entr" presetSubtype="0" fill="hold" grpId="2" nodeType="withEffect">
                                  <p:stCondLst>
                                    <p:cond delay="4400"/>
                                  </p:stCondLst>
                                  <p:iterate type="lt">
                                    <p:tmAbs val="0"/>
                                  </p:iterate>
                                  <p:childTnLst>
                                    <p:set>
                                      <p:cBhvr>
                                        <p:cTn id="22" dur="1" fill="hold">
                                          <p:stCondLst>
                                            <p:cond delay="0"/>
                                          </p:stCondLst>
                                        </p:cTn>
                                        <p:tgtEl>
                                          <p:spTgt spid="12"/>
                                        </p:tgtEl>
                                        <p:attrNameLst>
                                          <p:attrName>style.visibility</p:attrName>
                                        </p:attrNameLst>
                                      </p:cBhvr>
                                      <p:to>
                                        <p:strVal val="visible"/>
                                      </p:to>
                                    </p:set>
                                  </p:childTnLst>
                                </p:cTn>
                              </p:par>
                              <p:par>
                                <p:cTn id="23" presetID="1" presetClass="exit" presetSubtype="0" fill="hold" grpId="3" nodeType="withEffect">
                                  <p:stCondLst>
                                    <p:cond delay="4750"/>
                                  </p:stCondLst>
                                  <p:iterate type="lt">
                                    <p:tmAbs val="0"/>
                                  </p:iterate>
                                  <p:childTnLst>
                                    <p:set>
                                      <p:cBhvr>
                                        <p:cTn id="24" dur="1" fill="hold">
                                          <p:stCondLst>
                                            <p:cond delay="0"/>
                                          </p:stCondLst>
                                        </p:cTn>
                                        <p:tgtEl>
                                          <p:spTgt spid="12"/>
                                        </p:tgtEl>
                                        <p:attrNameLst>
                                          <p:attrName>style.visibility</p:attrName>
                                        </p:attrNameLst>
                                      </p:cBhvr>
                                      <p:to>
                                        <p:strVal val="hidden"/>
                                      </p:to>
                                    </p:set>
                                  </p:childTnLst>
                                </p:cTn>
                              </p:par>
                              <p:par>
                                <p:cTn id="25" presetID="1" presetClass="entr" presetSubtype="0" fill="hold" grpId="4" nodeType="withEffect">
                                  <p:stCondLst>
                                    <p:cond delay="5000"/>
                                  </p:stCondLst>
                                  <p:iterate type="lt">
                                    <p:tmAbs val="0"/>
                                  </p:iterate>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2" grpId="1"/>
      <p:bldP spid="12" grpId="2"/>
      <p:bldP spid="12" grpId="3"/>
      <p:bldP spid="12" grpId="4"/>
      <p:bldP spid="27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文本框 74"/>
          <p:cNvSpPr txBox="1"/>
          <p:nvPr/>
        </p:nvSpPr>
        <p:spPr>
          <a:xfrm>
            <a:off x="2116554" y="126669"/>
            <a:ext cx="2236510" cy="707886"/>
          </a:xfrm>
          <a:prstGeom prst="rect">
            <a:avLst/>
          </a:prstGeom>
          <a:noFill/>
          <a:effectLst>
            <a:glow rad="63500">
              <a:schemeClr val="accent5">
                <a:satMod val="175000"/>
                <a:alpha val="40000"/>
              </a:schemeClr>
            </a:glow>
          </a:effectLst>
        </p:spPr>
        <p:txBody>
          <a:bodyPr wrap="none" rtlCol="0">
            <a:spAutoFit/>
          </a:bodyPr>
          <a:lstStyle/>
          <a:p>
            <a:pPr algn="ctr"/>
            <a:r>
              <a:rPr lang="zh-CN" altLang="en-US" sz="4000" dirty="0">
                <a:solidFill>
                  <a:srgbClr val="00B0F0"/>
                </a:solidFill>
                <a:effectLst>
                  <a:glow rad="139700">
                    <a:schemeClr val="accent5">
                      <a:satMod val="175000"/>
                      <a:alpha val="40000"/>
                    </a:schemeClr>
                  </a:glow>
                </a:effectLst>
                <a:latin typeface="微软雅黑" panose="020B0503020204020204" pitchFamily="34" charset="-122"/>
                <a:ea typeface="微软雅黑" panose="020B0503020204020204" pitchFamily="34" charset="-122"/>
              </a:rPr>
              <a:t>项目简介</a:t>
            </a:r>
          </a:p>
        </p:txBody>
      </p:sp>
      <p:sp>
        <p:nvSpPr>
          <p:cNvPr id="3" name="Freeform 5"/>
          <p:cNvSpPr>
            <a:spLocks/>
          </p:cNvSpPr>
          <p:nvPr/>
        </p:nvSpPr>
        <p:spPr bwMode="auto">
          <a:xfrm>
            <a:off x="183780" y="1168936"/>
            <a:ext cx="11223812" cy="5638799"/>
          </a:xfrm>
          <a:custGeom>
            <a:avLst/>
            <a:gdLst>
              <a:gd name="T0" fmla="*/ 500 w 30299"/>
              <a:gd name="T1" fmla="*/ 2 h 11303"/>
              <a:gd name="T2" fmla="*/ 5647 w 30299"/>
              <a:gd name="T3" fmla="*/ 2 h 11303"/>
              <a:gd name="T4" fmla="*/ 6172 w 30299"/>
              <a:gd name="T5" fmla="*/ 343 h 11303"/>
              <a:gd name="T6" fmla="*/ 6814 w 30299"/>
              <a:gd name="T7" fmla="*/ 702 h 11303"/>
              <a:gd name="T8" fmla="*/ 29799 w 30299"/>
              <a:gd name="T9" fmla="*/ 702 h 11303"/>
              <a:gd name="T10" fmla="*/ 30299 w 30299"/>
              <a:gd name="T11" fmla="*/ 1202 h 11303"/>
              <a:gd name="T12" fmla="*/ 30299 w 30299"/>
              <a:gd name="T13" fmla="*/ 10803 h 11303"/>
              <a:gd name="T14" fmla="*/ 29799 w 30299"/>
              <a:gd name="T15" fmla="*/ 11303 h 11303"/>
              <a:gd name="T16" fmla="*/ 500 w 30299"/>
              <a:gd name="T17" fmla="*/ 11303 h 11303"/>
              <a:gd name="T18" fmla="*/ 0 w 30299"/>
              <a:gd name="T19" fmla="*/ 10803 h 11303"/>
              <a:gd name="T20" fmla="*/ 0 w 30299"/>
              <a:gd name="T21" fmla="*/ 502 h 11303"/>
              <a:gd name="T22" fmla="*/ 500 w 30299"/>
              <a:gd name="T23" fmla="*/ 2 h 11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0299" h="11303">
                <a:moveTo>
                  <a:pt x="500" y="2"/>
                </a:moveTo>
                <a:lnTo>
                  <a:pt x="5647" y="2"/>
                </a:lnTo>
                <a:cubicBezTo>
                  <a:pt x="5881" y="0"/>
                  <a:pt x="6022" y="193"/>
                  <a:pt x="6172" y="343"/>
                </a:cubicBezTo>
                <a:cubicBezTo>
                  <a:pt x="6390" y="560"/>
                  <a:pt x="6467" y="729"/>
                  <a:pt x="6814" y="702"/>
                </a:cubicBezTo>
                <a:lnTo>
                  <a:pt x="29799" y="702"/>
                </a:lnTo>
                <a:cubicBezTo>
                  <a:pt x="30074" y="702"/>
                  <a:pt x="30299" y="927"/>
                  <a:pt x="30299" y="1202"/>
                </a:cubicBezTo>
                <a:lnTo>
                  <a:pt x="30299" y="10803"/>
                </a:lnTo>
                <a:cubicBezTo>
                  <a:pt x="30299" y="11078"/>
                  <a:pt x="30074" y="11303"/>
                  <a:pt x="29799" y="11303"/>
                </a:cubicBezTo>
                <a:lnTo>
                  <a:pt x="500" y="11303"/>
                </a:lnTo>
                <a:cubicBezTo>
                  <a:pt x="225" y="11303"/>
                  <a:pt x="0" y="11078"/>
                  <a:pt x="0" y="10803"/>
                </a:cubicBezTo>
                <a:lnTo>
                  <a:pt x="0" y="502"/>
                </a:lnTo>
                <a:cubicBezTo>
                  <a:pt x="0" y="227"/>
                  <a:pt x="225" y="2"/>
                  <a:pt x="500" y="2"/>
                </a:cubicBezTo>
                <a:close/>
              </a:path>
            </a:pathLst>
          </a:custGeom>
          <a:solidFill>
            <a:srgbClr val="00B0F0">
              <a:alpha val="14902"/>
            </a:srgbClr>
          </a:solidFill>
          <a:ln w="19050" cap="flat">
            <a:solidFill>
              <a:srgbClr val="00B0F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dirty="0"/>
          </a:p>
        </p:txBody>
      </p:sp>
      <p:sp>
        <p:nvSpPr>
          <p:cNvPr id="2" name="矩形 1"/>
          <p:cNvSpPr/>
          <p:nvPr/>
        </p:nvSpPr>
        <p:spPr>
          <a:xfrm>
            <a:off x="6791519" y="2104425"/>
            <a:ext cx="4459187" cy="4529445"/>
          </a:xfrm>
          <a:prstGeom prst="rect">
            <a:avLst/>
          </a:prstGeom>
        </p:spPr>
        <p:txBody>
          <a:bodyPr wrap="square">
            <a:spAutoFit/>
          </a:bodyPr>
          <a:lstStyle/>
          <a:p>
            <a:pPr>
              <a:spcAft>
                <a:spcPts val="1000"/>
              </a:spcAft>
            </a:pPr>
            <a:r>
              <a:rPr lang="zh-CN" altLang="en-US" sz="1600" dirty="0">
                <a:solidFill>
                  <a:srgbClr val="00B0F0"/>
                </a:solidFill>
                <a:latin typeface="微软雅黑" panose="020B0503020204020204" pitchFamily="34" charset="-122"/>
                <a:ea typeface="微软雅黑" panose="020B0503020204020204" pitchFamily="34" charset="-122"/>
              </a:rPr>
              <a:t>    </a:t>
            </a:r>
            <a:r>
              <a:rPr lang="zh-CN" altLang="en-US" sz="2000" dirty="0">
                <a:solidFill>
                  <a:schemeClr val="bg1"/>
                </a:solidFill>
                <a:latin typeface="微软雅黑" panose="020B0503020204020204" pitchFamily="34" charset="-122"/>
                <a:ea typeface="微软雅黑" panose="020B0503020204020204" pitchFamily="34" charset="-122"/>
              </a:rPr>
              <a:t>人脸识别办公系统，它是一个简单的办公室处理业务的系统，包含员工人脸签到，人脸注册，签到语音播报，任务发布及权限管理等功能。</a:t>
            </a:r>
            <a:endParaRPr lang="en-US" altLang="zh-CN" sz="2000" dirty="0">
              <a:solidFill>
                <a:schemeClr val="bg1"/>
              </a:solidFill>
              <a:latin typeface="微软雅黑" panose="020B0503020204020204" pitchFamily="34" charset="-122"/>
              <a:ea typeface="微软雅黑" panose="020B0503020204020204" pitchFamily="34" charset="-122"/>
            </a:endParaRPr>
          </a:p>
          <a:p>
            <a:pPr>
              <a:spcAft>
                <a:spcPts val="1000"/>
              </a:spcAft>
            </a:pPr>
            <a:r>
              <a:rPr lang="en-US" altLang="zh-CN" sz="2000" dirty="0">
                <a:solidFill>
                  <a:schemeClr val="bg1"/>
                </a:solidFill>
                <a:latin typeface="微软雅黑" panose="020B0503020204020204" pitchFamily="34" charset="-122"/>
                <a:ea typeface="微软雅黑" panose="020B0503020204020204" pitchFamily="34" charset="-122"/>
              </a:rPr>
              <a:t>    </a:t>
            </a:r>
            <a:r>
              <a:rPr lang="zh-CN" altLang="en-US" sz="2000" dirty="0">
                <a:solidFill>
                  <a:schemeClr val="bg1"/>
                </a:solidFill>
                <a:latin typeface="微软雅黑" panose="020B0503020204020204" pitchFamily="34" charset="-122"/>
                <a:ea typeface="微软雅黑" panose="020B0503020204020204" pitchFamily="34" charset="-122"/>
              </a:rPr>
              <a:t>这些仅有的功能不仅可以用来办公，也可以用在其他方面。比如：学生签到管理，因为人脸识别的唯一性，这项功能会让想要逃课的同学无法找到第二个人顶替，而且签到时间分布图也会详细的记录一周学生签到情况，也能侧面反映出学生学习情况，利用任务发布系统，老师就可以针对不同的同学发布学习任务，并要求学生在规定的时间完成任务。</a:t>
            </a:r>
          </a:p>
        </p:txBody>
      </p:sp>
      <p:pic>
        <p:nvPicPr>
          <p:cNvPr id="1026" name="Picture 2" descr="C:\Users\tarena\Documents\Tencent Files\1543411308\Image\Group\81~2OV_WA]4~}YBYG)WK2HH.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2708" y="2104425"/>
            <a:ext cx="5824201" cy="29303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6849349"/>
      </p:ext>
    </p:extLst>
  </p:cSld>
  <p:clrMapOvr>
    <a:masterClrMapping/>
  </p:clrMapOvr>
  <p:transition spd="slow" advClick="0" advTm="0">
    <p:push/>
    <p:sndAc>
      <p:stSnd>
        <p:snd r:embed="rId2" name="翻书1.wav"/>
      </p:stSnd>
    </p:sndAc>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5"/>
                                        </p:tgtEl>
                                        <p:attrNameLst>
                                          <p:attrName>style.visibility</p:attrName>
                                        </p:attrNameLst>
                                      </p:cBhvr>
                                      <p:to>
                                        <p:strVal val="visible"/>
                                      </p:to>
                                    </p:set>
                                  </p:childTnLst>
                                </p:cTn>
                              </p:par>
                              <p:par>
                                <p:cTn id="7" presetID="1" presetClass="exit" presetSubtype="0" fill="hold" grpId="1" nodeType="withEffect">
                                  <p:stCondLst>
                                    <p:cond delay="300"/>
                                  </p:stCondLst>
                                  <p:childTnLst>
                                    <p:set>
                                      <p:cBhvr>
                                        <p:cTn id="8" dur="1" fill="hold">
                                          <p:stCondLst>
                                            <p:cond delay="0"/>
                                          </p:stCondLst>
                                        </p:cTn>
                                        <p:tgtEl>
                                          <p:spTgt spid="75"/>
                                        </p:tgtEl>
                                        <p:attrNameLst>
                                          <p:attrName>style.visibility</p:attrName>
                                        </p:attrNameLst>
                                      </p:cBhvr>
                                      <p:to>
                                        <p:strVal val="hidden"/>
                                      </p:to>
                                    </p:set>
                                  </p:childTnLst>
                                </p:cTn>
                              </p:par>
                              <p:par>
                                <p:cTn id="9" presetID="1" presetClass="entr" presetSubtype="0" fill="hold" grpId="2" nodeType="withEffect">
                                  <p:stCondLst>
                                    <p:cond delay="600"/>
                                  </p:stCondLst>
                                  <p:childTnLst>
                                    <p:set>
                                      <p:cBhvr>
                                        <p:cTn id="10" dur="1" fill="hold">
                                          <p:stCondLst>
                                            <p:cond delay="0"/>
                                          </p:stCondLst>
                                        </p:cTn>
                                        <p:tgtEl>
                                          <p:spTgt spid="75"/>
                                        </p:tgtEl>
                                        <p:attrNameLst>
                                          <p:attrName>style.visibility</p:attrName>
                                        </p:attrNameLst>
                                      </p:cBhvr>
                                      <p:to>
                                        <p:strVal val="visible"/>
                                      </p:to>
                                    </p:set>
                                  </p:childTnLst>
                                </p:cTn>
                              </p:par>
                              <p:par>
                                <p:cTn id="11" presetID="1" presetClass="exit" presetSubtype="0" fill="hold" grpId="4" nodeType="withEffect">
                                  <p:stCondLst>
                                    <p:cond delay="900"/>
                                  </p:stCondLst>
                                  <p:childTnLst>
                                    <p:set>
                                      <p:cBhvr>
                                        <p:cTn id="12" dur="1" fill="hold">
                                          <p:stCondLst>
                                            <p:cond delay="0"/>
                                          </p:stCondLst>
                                        </p:cTn>
                                        <p:tgtEl>
                                          <p:spTgt spid="75"/>
                                        </p:tgtEl>
                                        <p:attrNameLst>
                                          <p:attrName>style.visibility</p:attrName>
                                        </p:attrNameLst>
                                      </p:cBhvr>
                                      <p:to>
                                        <p:strVal val="hidden"/>
                                      </p:to>
                                    </p:set>
                                  </p:childTnLst>
                                </p:cTn>
                              </p:par>
                              <p:par>
                                <p:cTn id="13" presetID="1" presetClass="entr" presetSubtype="0" fill="hold" grpId="3" nodeType="withEffect">
                                  <p:stCondLst>
                                    <p:cond delay="1200"/>
                                  </p:stCondLst>
                                  <p:childTnLst>
                                    <p:set>
                                      <p:cBhvr>
                                        <p:cTn id="14" dur="1" fill="hold">
                                          <p:stCondLst>
                                            <p:cond delay="0"/>
                                          </p:stCondLst>
                                        </p:cTn>
                                        <p:tgtEl>
                                          <p:spTgt spid="75"/>
                                        </p:tgtEl>
                                        <p:attrNameLst>
                                          <p:attrName>style.visibility</p:attrName>
                                        </p:attrNameLst>
                                      </p:cBhvr>
                                      <p:to>
                                        <p:strVal val="visible"/>
                                      </p:to>
                                    </p:set>
                                  </p:childTnLst>
                                </p:cTn>
                              </p:par>
                              <p:par>
                                <p:cTn id="15" presetID="10" presetClass="entr" presetSubtype="0" fill="hold" grpId="0" nodeType="withEffect">
                                  <p:stCondLst>
                                    <p:cond delay="100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250"/>
                                        <p:tgtEl>
                                          <p:spTgt spid="3"/>
                                        </p:tgtEl>
                                      </p:cBhvr>
                                    </p:animEffect>
                                  </p:childTnLst>
                                </p:cTn>
                              </p:par>
                              <p:par>
                                <p:cTn id="18" presetID="10" presetClass="exit" presetSubtype="0" fill="hold" grpId="1" nodeType="withEffect">
                                  <p:stCondLst>
                                    <p:cond delay="1250"/>
                                  </p:stCondLst>
                                  <p:childTnLst>
                                    <p:animEffect transition="out" filter="fade">
                                      <p:cBhvr>
                                        <p:cTn id="19" dur="250"/>
                                        <p:tgtEl>
                                          <p:spTgt spid="3"/>
                                        </p:tgtEl>
                                      </p:cBhvr>
                                    </p:animEffect>
                                    <p:set>
                                      <p:cBhvr>
                                        <p:cTn id="20" dur="1" fill="hold">
                                          <p:stCondLst>
                                            <p:cond delay="249"/>
                                          </p:stCondLst>
                                        </p:cTn>
                                        <p:tgtEl>
                                          <p:spTgt spid="3"/>
                                        </p:tgtEl>
                                        <p:attrNameLst>
                                          <p:attrName>style.visibility</p:attrName>
                                        </p:attrNameLst>
                                      </p:cBhvr>
                                      <p:to>
                                        <p:strVal val="hidden"/>
                                      </p:to>
                                    </p:set>
                                  </p:childTnLst>
                                </p:cTn>
                              </p:par>
                              <p:par>
                                <p:cTn id="21" presetID="10" presetClass="entr" presetSubtype="0" fill="hold" grpId="2" nodeType="withEffect">
                                  <p:stCondLst>
                                    <p:cond delay="150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100"/>
                                        <p:tgtEl>
                                          <p:spTgt spid="3"/>
                                        </p:tgtEl>
                                      </p:cBhvr>
                                    </p:animEffect>
                                  </p:childTnLst>
                                </p:cTn>
                              </p:par>
                              <p:par>
                                <p:cTn id="24" presetID="10" presetClass="exit" presetSubtype="0" fill="hold" grpId="3" nodeType="withEffect">
                                  <p:stCondLst>
                                    <p:cond delay="1600"/>
                                  </p:stCondLst>
                                  <p:childTnLst>
                                    <p:animEffect transition="out" filter="fade">
                                      <p:cBhvr>
                                        <p:cTn id="25" dur="100"/>
                                        <p:tgtEl>
                                          <p:spTgt spid="3"/>
                                        </p:tgtEl>
                                      </p:cBhvr>
                                    </p:animEffect>
                                    <p:set>
                                      <p:cBhvr>
                                        <p:cTn id="26" dur="1" fill="hold">
                                          <p:stCondLst>
                                            <p:cond delay="99"/>
                                          </p:stCondLst>
                                        </p:cTn>
                                        <p:tgtEl>
                                          <p:spTgt spid="3"/>
                                        </p:tgtEl>
                                        <p:attrNameLst>
                                          <p:attrName>style.visibility</p:attrName>
                                        </p:attrNameLst>
                                      </p:cBhvr>
                                      <p:to>
                                        <p:strVal val="hidden"/>
                                      </p:to>
                                    </p:set>
                                  </p:childTnLst>
                                </p:cTn>
                              </p:par>
                              <p:par>
                                <p:cTn id="27" presetID="10" presetClass="entr" presetSubtype="0" fill="hold" grpId="4" nodeType="withEffect">
                                  <p:stCondLst>
                                    <p:cond delay="1700"/>
                                  </p:stCondLst>
                                  <p:childTnLst>
                                    <p:set>
                                      <p:cBhvr>
                                        <p:cTn id="28" dur="1" fill="hold">
                                          <p:stCondLst>
                                            <p:cond delay="0"/>
                                          </p:stCondLst>
                                        </p:cTn>
                                        <p:tgtEl>
                                          <p:spTgt spid="3"/>
                                        </p:tgtEl>
                                        <p:attrNameLst>
                                          <p:attrName>style.visibility</p:attrName>
                                        </p:attrNameLst>
                                      </p:cBhvr>
                                      <p:to>
                                        <p:strVal val="visible"/>
                                      </p:to>
                                    </p:set>
                                    <p:animEffect transition="in" filter="fade">
                                      <p:cBhvr>
                                        <p:cTn id="29" dur="100"/>
                                        <p:tgtEl>
                                          <p:spTgt spid="3"/>
                                        </p:tgtEl>
                                      </p:cBhvr>
                                    </p:animEffect>
                                  </p:childTnLst>
                                </p:cTn>
                              </p:par>
                              <p:par>
                                <p:cTn id="30" presetID="10" presetClass="exit" presetSubtype="0" fill="hold" grpId="5" nodeType="withEffect">
                                  <p:stCondLst>
                                    <p:cond delay="1800"/>
                                  </p:stCondLst>
                                  <p:childTnLst>
                                    <p:animEffect transition="out" filter="fade">
                                      <p:cBhvr>
                                        <p:cTn id="31" dur="100"/>
                                        <p:tgtEl>
                                          <p:spTgt spid="3"/>
                                        </p:tgtEl>
                                      </p:cBhvr>
                                    </p:animEffect>
                                    <p:set>
                                      <p:cBhvr>
                                        <p:cTn id="32" dur="1" fill="hold">
                                          <p:stCondLst>
                                            <p:cond delay="99"/>
                                          </p:stCondLst>
                                        </p:cTn>
                                        <p:tgtEl>
                                          <p:spTgt spid="3"/>
                                        </p:tgtEl>
                                        <p:attrNameLst>
                                          <p:attrName>style.visibility</p:attrName>
                                        </p:attrNameLst>
                                      </p:cBhvr>
                                      <p:to>
                                        <p:strVal val="hidden"/>
                                      </p:to>
                                    </p:set>
                                  </p:childTnLst>
                                </p:cTn>
                              </p:par>
                              <p:par>
                                <p:cTn id="33" presetID="10" presetClass="entr" presetSubtype="0" fill="hold" grpId="6" nodeType="withEffect">
                                  <p:stCondLst>
                                    <p:cond delay="1900"/>
                                  </p:stCondLst>
                                  <p:childTnLst>
                                    <p:set>
                                      <p:cBhvr>
                                        <p:cTn id="34" dur="1" fill="hold">
                                          <p:stCondLst>
                                            <p:cond delay="0"/>
                                          </p:stCondLst>
                                        </p:cTn>
                                        <p:tgtEl>
                                          <p:spTgt spid="3"/>
                                        </p:tgtEl>
                                        <p:attrNameLst>
                                          <p:attrName>style.visibility</p:attrName>
                                        </p:attrNameLst>
                                      </p:cBhvr>
                                      <p:to>
                                        <p:strVal val="visible"/>
                                      </p:to>
                                    </p:set>
                                    <p:animEffect transition="in" filter="fade">
                                      <p:cBhvr>
                                        <p:cTn id="35" dur="100"/>
                                        <p:tgtEl>
                                          <p:spTgt spid="3"/>
                                        </p:tgtEl>
                                      </p:cBhvr>
                                    </p:animEffect>
                                  </p:childTnLst>
                                </p:cTn>
                              </p:par>
                              <p:par>
                                <p:cTn id="36" presetID="41" presetClass="entr" presetSubtype="0" fill="hold" grpId="0" nodeType="withEffect">
                                  <p:stCondLst>
                                    <p:cond delay="2400"/>
                                  </p:stCondLst>
                                  <p:iterate type="lt">
                                    <p:tmPct val="10000"/>
                                  </p:iterate>
                                  <p:childTnLst>
                                    <p:set>
                                      <p:cBhvr>
                                        <p:cTn id="37" dur="1" fill="hold">
                                          <p:stCondLst>
                                            <p:cond delay="0"/>
                                          </p:stCondLst>
                                        </p:cTn>
                                        <p:tgtEl>
                                          <p:spTgt spid="2"/>
                                        </p:tgtEl>
                                        <p:attrNameLst>
                                          <p:attrName>style.visibility</p:attrName>
                                        </p:attrNameLst>
                                      </p:cBhvr>
                                      <p:to>
                                        <p:strVal val="visible"/>
                                      </p:to>
                                    </p:set>
                                    <p:anim calcmode="lin" valueType="num">
                                      <p:cBhvr>
                                        <p:cTn id="38" dur="250" fill="hold"/>
                                        <p:tgtEl>
                                          <p:spTgt spid="2"/>
                                        </p:tgtEl>
                                        <p:attrNameLst>
                                          <p:attrName>ppt_x</p:attrName>
                                        </p:attrNameLst>
                                      </p:cBhvr>
                                      <p:tavLst>
                                        <p:tav tm="0">
                                          <p:val>
                                            <p:strVal val="#ppt_x"/>
                                          </p:val>
                                        </p:tav>
                                        <p:tav tm="50000">
                                          <p:val>
                                            <p:strVal val="#ppt_x+.1"/>
                                          </p:val>
                                        </p:tav>
                                        <p:tav tm="100000">
                                          <p:val>
                                            <p:strVal val="#ppt_x"/>
                                          </p:val>
                                        </p:tav>
                                      </p:tavLst>
                                    </p:anim>
                                    <p:anim calcmode="lin" valueType="num">
                                      <p:cBhvr>
                                        <p:cTn id="39" dur="250" fill="hold"/>
                                        <p:tgtEl>
                                          <p:spTgt spid="2"/>
                                        </p:tgtEl>
                                        <p:attrNameLst>
                                          <p:attrName>ppt_y</p:attrName>
                                        </p:attrNameLst>
                                      </p:cBhvr>
                                      <p:tavLst>
                                        <p:tav tm="0">
                                          <p:val>
                                            <p:strVal val="#ppt_y"/>
                                          </p:val>
                                        </p:tav>
                                        <p:tav tm="100000">
                                          <p:val>
                                            <p:strVal val="#ppt_y"/>
                                          </p:val>
                                        </p:tav>
                                      </p:tavLst>
                                    </p:anim>
                                    <p:anim calcmode="lin" valueType="num">
                                      <p:cBhvr>
                                        <p:cTn id="40" dur="250" fill="hold"/>
                                        <p:tgtEl>
                                          <p:spTgt spid="2"/>
                                        </p:tgtEl>
                                        <p:attrNameLst>
                                          <p:attrName>ppt_h</p:attrName>
                                        </p:attrNameLst>
                                      </p:cBhvr>
                                      <p:tavLst>
                                        <p:tav tm="0">
                                          <p:val>
                                            <p:strVal val="#ppt_h/10"/>
                                          </p:val>
                                        </p:tav>
                                        <p:tav tm="50000">
                                          <p:val>
                                            <p:strVal val="#ppt_h+.01"/>
                                          </p:val>
                                        </p:tav>
                                        <p:tav tm="100000">
                                          <p:val>
                                            <p:strVal val="#ppt_h"/>
                                          </p:val>
                                        </p:tav>
                                      </p:tavLst>
                                    </p:anim>
                                    <p:anim calcmode="lin" valueType="num">
                                      <p:cBhvr>
                                        <p:cTn id="41" dur="250" fill="hold"/>
                                        <p:tgtEl>
                                          <p:spTgt spid="2"/>
                                        </p:tgtEl>
                                        <p:attrNameLst>
                                          <p:attrName>ppt_w</p:attrName>
                                        </p:attrNameLst>
                                      </p:cBhvr>
                                      <p:tavLst>
                                        <p:tav tm="0">
                                          <p:val>
                                            <p:strVal val="#ppt_w/10"/>
                                          </p:val>
                                        </p:tav>
                                        <p:tav tm="50000">
                                          <p:val>
                                            <p:strVal val="#ppt_w+.01"/>
                                          </p:val>
                                        </p:tav>
                                        <p:tav tm="100000">
                                          <p:val>
                                            <p:strVal val="#ppt_w"/>
                                          </p:val>
                                        </p:tav>
                                      </p:tavLst>
                                    </p:anim>
                                    <p:animEffect transition="in" filter="fade">
                                      <p:cBhvr>
                                        <p:cTn id="42" dur="250" tmFilter="0,0; .5, 1; 1, 1"/>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p:bldP spid="75" grpId="1"/>
      <p:bldP spid="75" grpId="2"/>
      <p:bldP spid="75" grpId="3"/>
      <p:bldP spid="75" grpId="4"/>
      <p:bldP spid="3" grpId="0" animBg="1"/>
      <p:bldP spid="3" grpId="1" animBg="1"/>
      <p:bldP spid="3" grpId="2" animBg="1"/>
      <p:bldP spid="3" grpId="3" animBg="1"/>
      <p:bldP spid="3" grpId="4" animBg="1"/>
      <p:bldP spid="3" grpId="5" animBg="1"/>
      <p:bldP spid="3" grpId="6" animBg="1"/>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文本框 74"/>
          <p:cNvSpPr txBox="1"/>
          <p:nvPr/>
        </p:nvSpPr>
        <p:spPr>
          <a:xfrm>
            <a:off x="2116555" y="126669"/>
            <a:ext cx="2236510" cy="707886"/>
          </a:xfrm>
          <a:prstGeom prst="rect">
            <a:avLst/>
          </a:prstGeom>
          <a:noFill/>
          <a:effectLst>
            <a:glow rad="63500">
              <a:schemeClr val="accent5">
                <a:satMod val="175000"/>
                <a:alpha val="40000"/>
              </a:schemeClr>
            </a:glow>
          </a:effectLst>
        </p:spPr>
        <p:txBody>
          <a:bodyPr wrap="none" rtlCol="0">
            <a:spAutoFit/>
          </a:bodyPr>
          <a:lstStyle/>
          <a:p>
            <a:pPr algn="ctr"/>
            <a:r>
              <a:rPr lang="zh-CN" altLang="en-US" sz="4000" dirty="0">
                <a:solidFill>
                  <a:srgbClr val="00B0F0"/>
                </a:solidFill>
                <a:effectLst>
                  <a:glow rad="139700">
                    <a:schemeClr val="accent5">
                      <a:satMod val="175000"/>
                      <a:alpha val="40000"/>
                    </a:schemeClr>
                  </a:glow>
                </a:effectLst>
                <a:latin typeface="微软雅黑" panose="020B0503020204020204" pitchFamily="34" charset="-122"/>
                <a:ea typeface="微软雅黑" panose="020B0503020204020204" pitchFamily="34" charset="-122"/>
              </a:rPr>
              <a:t>项目架构</a:t>
            </a:r>
          </a:p>
        </p:txBody>
      </p:sp>
      <p:grpSp>
        <p:nvGrpSpPr>
          <p:cNvPr id="316" name="组合 315"/>
          <p:cNvGrpSpPr/>
          <p:nvPr/>
        </p:nvGrpSpPr>
        <p:grpSpPr>
          <a:xfrm>
            <a:off x="969540" y="1237129"/>
            <a:ext cx="10340365" cy="2645630"/>
            <a:chOff x="967646" y="1593509"/>
            <a:chExt cx="10340365" cy="2320727"/>
          </a:xfrm>
        </p:grpSpPr>
        <p:cxnSp>
          <p:nvCxnSpPr>
            <p:cNvPr id="315" name="直接连接符 314"/>
            <p:cNvCxnSpPr/>
            <p:nvPr/>
          </p:nvCxnSpPr>
          <p:spPr>
            <a:xfrm flipV="1">
              <a:off x="6132148" y="2736057"/>
              <a:ext cx="0" cy="27432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3" name="圆角矩形 2"/>
            <p:cNvSpPr/>
            <p:nvPr/>
          </p:nvSpPr>
          <p:spPr>
            <a:xfrm>
              <a:off x="5198700" y="1593509"/>
              <a:ext cx="1830750" cy="438084"/>
            </a:xfrm>
            <a:prstGeom prst="round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smtClean="0">
                  <a:solidFill>
                    <a:schemeClr val="bg1"/>
                  </a:solidFill>
                  <a:latin typeface="微软雅黑" panose="020B0503020204020204" pitchFamily="34" charset="-122"/>
                  <a:ea typeface="微软雅黑" panose="020B0503020204020204" pitchFamily="34" charset="-122"/>
                </a:rPr>
                <a:t>父工程</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212" name="圆角矩形 211"/>
            <p:cNvSpPr/>
            <p:nvPr/>
          </p:nvSpPr>
          <p:spPr>
            <a:xfrm>
              <a:off x="5224346" y="2307431"/>
              <a:ext cx="1830751" cy="428626"/>
            </a:xfrm>
            <a:prstGeom prst="round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solidFill>
                    <a:schemeClr val="bg1"/>
                  </a:solidFill>
                  <a:latin typeface="微软雅黑" panose="020B0503020204020204" pitchFamily="34" charset="-122"/>
                  <a:ea typeface="微软雅黑" panose="020B0503020204020204" pitchFamily="34" charset="-122"/>
                </a:rPr>
                <a:t>通用工程</a:t>
              </a:r>
              <a:endParaRPr lang="zh-CN" altLang="en-US" sz="2400" dirty="0">
                <a:solidFill>
                  <a:schemeClr val="bg1"/>
                </a:solidFill>
                <a:latin typeface="微软雅黑" panose="020B0503020204020204" pitchFamily="34" charset="-122"/>
                <a:ea typeface="微软雅黑" panose="020B0503020204020204" pitchFamily="34" charset="-122"/>
              </a:endParaRPr>
            </a:p>
          </p:txBody>
        </p:sp>
        <p:sp>
          <p:nvSpPr>
            <p:cNvPr id="213" name="圆角矩形 212"/>
            <p:cNvSpPr/>
            <p:nvPr/>
          </p:nvSpPr>
          <p:spPr>
            <a:xfrm>
              <a:off x="967646" y="3258320"/>
              <a:ext cx="2265270" cy="428626"/>
            </a:xfrm>
            <a:prstGeom prst="roundRect">
              <a:avLst/>
            </a:prstGeom>
            <a:no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bg1"/>
                  </a:solidFill>
                  <a:latin typeface="微软雅黑" panose="020B0503020204020204" pitchFamily="34" charset="-122"/>
                  <a:ea typeface="微软雅黑" panose="020B0503020204020204" pitchFamily="34" charset="-122"/>
                </a:rPr>
                <a:t>人</a:t>
              </a:r>
              <a:r>
                <a:rPr lang="zh-CN" altLang="en-US" sz="2400" dirty="0" smtClean="0">
                  <a:solidFill>
                    <a:schemeClr val="bg1"/>
                  </a:solidFill>
                  <a:latin typeface="微软雅黑" panose="020B0503020204020204" pitchFamily="34" charset="-122"/>
                  <a:ea typeface="微软雅黑" panose="020B0503020204020204" pitchFamily="34" charset="-122"/>
                </a:rPr>
                <a:t>脸</a:t>
              </a:r>
              <a:r>
                <a:rPr lang="zh-CN" altLang="en-US" sz="2400" dirty="0" smtClean="0">
                  <a:solidFill>
                    <a:schemeClr val="bg1"/>
                  </a:solidFill>
                  <a:latin typeface="微软雅黑" panose="020B0503020204020204" pitchFamily="34" charset="-122"/>
                  <a:ea typeface="微软雅黑" panose="020B0503020204020204" pitchFamily="34" charset="-122"/>
                </a:rPr>
                <a:t>识别系统</a:t>
              </a:r>
              <a:endParaRPr lang="zh-CN" altLang="en-US" sz="2400" dirty="0">
                <a:solidFill>
                  <a:schemeClr val="bg1"/>
                </a:solidFill>
                <a:latin typeface="微软雅黑" panose="020B0503020204020204" pitchFamily="34" charset="-122"/>
                <a:ea typeface="微软雅黑" panose="020B0503020204020204" pitchFamily="34" charset="-122"/>
              </a:endParaRPr>
            </a:p>
          </p:txBody>
        </p:sp>
        <p:cxnSp>
          <p:nvCxnSpPr>
            <p:cNvPr id="6" name="直接连接符 5"/>
            <p:cNvCxnSpPr>
              <a:cxnSpLocks/>
            </p:cNvCxnSpPr>
            <p:nvPr/>
          </p:nvCxnSpPr>
          <p:spPr>
            <a:xfrm flipV="1">
              <a:off x="1883022" y="2957482"/>
              <a:ext cx="0" cy="297656"/>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65" name="直接连接符 264"/>
            <p:cNvCxnSpPr/>
            <p:nvPr/>
          </p:nvCxnSpPr>
          <p:spPr>
            <a:xfrm flipV="1">
              <a:off x="1879234" y="3680031"/>
              <a:ext cx="0" cy="231097"/>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sp>
          <p:nvSpPr>
            <p:cNvPr id="279" name="圆角矩形 278"/>
            <p:cNvSpPr/>
            <p:nvPr/>
          </p:nvSpPr>
          <p:spPr>
            <a:xfrm>
              <a:off x="5071552" y="3258320"/>
              <a:ext cx="2300748" cy="428626"/>
            </a:xfrm>
            <a:prstGeom prst="roundRect">
              <a:avLst/>
            </a:prstGeom>
            <a:no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solidFill>
                    <a:schemeClr val="bg1"/>
                  </a:solidFill>
                  <a:latin typeface="微软雅黑" panose="020B0503020204020204" pitchFamily="34" charset="-122"/>
                  <a:ea typeface="微软雅黑" panose="020B0503020204020204" pitchFamily="34" charset="-122"/>
                </a:rPr>
                <a:t>任务管理系统</a:t>
              </a:r>
              <a:endParaRPr lang="zh-CN" altLang="en-US" sz="2400" dirty="0">
                <a:solidFill>
                  <a:schemeClr val="bg1"/>
                </a:solidFill>
                <a:latin typeface="微软雅黑" panose="020B0503020204020204" pitchFamily="34" charset="-122"/>
                <a:ea typeface="微软雅黑" panose="020B0503020204020204" pitchFamily="34" charset="-122"/>
              </a:endParaRPr>
            </a:p>
          </p:txBody>
        </p:sp>
        <p:cxnSp>
          <p:nvCxnSpPr>
            <p:cNvPr id="284" name="直接连接符 283"/>
            <p:cNvCxnSpPr>
              <a:cxnSpLocks/>
            </p:cNvCxnSpPr>
            <p:nvPr/>
          </p:nvCxnSpPr>
          <p:spPr>
            <a:xfrm flipV="1">
              <a:off x="6139722" y="3025498"/>
              <a:ext cx="0" cy="229640"/>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89" name="直接连接符 288"/>
            <p:cNvCxnSpPr/>
            <p:nvPr/>
          </p:nvCxnSpPr>
          <p:spPr>
            <a:xfrm flipV="1">
              <a:off x="6135934" y="3683138"/>
              <a:ext cx="3788" cy="231098"/>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sp>
          <p:nvSpPr>
            <p:cNvPr id="303" name="圆角矩形 302"/>
            <p:cNvSpPr/>
            <p:nvPr/>
          </p:nvSpPr>
          <p:spPr>
            <a:xfrm>
              <a:off x="9156855" y="3224967"/>
              <a:ext cx="2151156" cy="428626"/>
            </a:xfrm>
            <a:prstGeom prst="roundRect">
              <a:avLst/>
            </a:prstGeom>
            <a:no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solidFill>
                    <a:schemeClr val="bg1"/>
                  </a:solidFill>
                  <a:latin typeface="微软雅黑" panose="020B0503020204020204" pitchFamily="34" charset="-122"/>
                  <a:ea typeface="微软雅黑" panose="020B0503020204020204" pitchFamily="34" charset="-122"/>
                </a:rPr>
                <a:t>权限</a:t>
              </a:r>
              <a:r>
                <a:rPr lang="zh-CN" altLang="en-US" sz="2400" dirty="0" smtClean="0">
                  <a:solidFill>
                    <a:schemeClr val="bg1"/>
                  </a:solidFill>
                  <a:latin typeface="微软雅黑" panose="020B0503020204020204" pitchFamily="34" charset="-122"/>
                  <a:ea typeface="微软雅黑" panose="020B0503020204020204" pitchFamily="34" charset="-122"/>
                </a:rPr>
                <a:t>管理系统</a:t>
              </a:r>
              <a:endParaRPr lang="zh-CN" altLang="en-US" sz="2400" dirty="0">
                <a:solidFill>
                  <a:schemeClr val="bg1"/>
                </a:solidFill>
                <a:latin typeface="微软雅黑" panose="020B0503020204020204" pitchFamily="34" charset="-122"/>
                <a:ea typeface="微软雅黑" panose="020B0503020204020204" pitchFamily="34" charset="-122"/>
              </a:endParaRPr>
            </a:p>
          </p:txBody>
        </p:sp>
        <p:cxnSp>
          <p:nvCxnSpPr>
            <p:cNvPr id="308" name="直接连接符 307"/>
            <p:cNvCxnSpPr>
              <a:cxnSpLocks/>
            </p:cNvCxnSpPr>
            <p:nvPr/>
          </p:nvCxnSpPr>
          <p:spPr>
            <a:xfrm flipH="1" flipV="1">
              <a:off x="10392634" y="2985090"/>
              <a:ext cx="1" cy="229640"/>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13" name="直接连接符 312"/>
            <p:cNvCxnSpPr/>
            <p:nvPr/>
          </p:nvCxnSpPr>
          <p:spPr>
            <a:xfrm flipV="1">
              <a:off x="10395176" y="3653593"/>
              <a:ext cx="0" cy="231097"/>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a:off x="1883022" y="2944685"/>
              <a:ext cx="8509613" cy="4040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cxnSp>
        <p:nvCxnSpPr>
          <p:cNvPr id="29" name="直接连接符 28"/>
          <p:cNvCxnSpPr/>
          <p:nvPr/>
        </p:nvCxnSpPr>
        <p:spPr>
          <a:xfrm>
            <a:off x="1886809" y="3847249"/>
            <a:ext cx="8510261" cy="31968"/>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sp>
        <p:nvSpPr>
          <p:cNvPr id="35" name="圆角矩形 34"/>
          <p:cNvSpPr/>
          <p:nvPr/>
        </p:nvSpPr>
        <p:spPr>
          <a:xfrm>
            <a:off x="5226563" y="4005307"/>
            <a:ext cx="1830751" cy="488634"/>
          </a:xfrm>
          <a:prstGeom prst="round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solidFill>
                  <a:schemeClr val="bg1"/>
                </a:solidFill>
                <a:latin typeface="微软雅黑" panose="020B0503020204020204" pitchFamily="34" charset="-122"/>
                <a:ea typeface="微软雅黑" panose="020B0503020204020204" pitchFamily="34" charset="-122"/>
              </a:rPr>
              <a:t>前端工程</a:t>
            </a:r>
            <a:endParaRPr lang="zh-CN" altLang="en-US" sz="2400" dirty="0">
              <a:solidFill>
                <a:schemeClr val="bg1"/>
              </a:solidFill>
              <a:latin typeface="微软雅黑" panose="020B0503020204020204" pitchFamily="34" charset="-122"/>
              <a:ea typeface="微软雅黑" panose="020B0503020204020204" pitchFamily="34" charset="-122"/>
            </a:endParaRPr>
          </a:p>
        </p:txBody>
      </p:sp>
      <p:cxnSp>
        <p:nvCxnSpPr>
          <p:cNvPr id="36" name="直接连接符 35"/>
          <p:cNvCxnSpPr>
            <a:stCxn id="35" idx="0"/>
          </p:cNvCxnSpPr>
          <p:nvPr/>
        </p:nvCxnSpPr>
        <p:spPr>
          <a:xfrm flipV="1">
            <a:off x="6141939" y="3847250"/>
            <a:ext cx="0" cy="158057"/>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flipV="1">
            <a:off x="6115969" y="1738275"/>
            <a:ext cx="0" cy="312725"/>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1886809" y="5118846"/>
            <a:ext cx="10604185" cy="1246495"/>
          </a:xfrm>
          <a:prstGeom prst="rect">
            <a:avLst/>
          </a:prstGeom>
          <a:noFill/>
        </p:spPr>
        <p:txBody>
          <a:bodyPr wrap="none" rtlCol="0">
            <a:spAutoFit/>
          </a:bodyPr>
          <a:lstStyle/>
          <a:p>
            <a:r>
              <a:rPr lang="zh-CN" altLang="en-US" sz="2500" dirty="0" smtClean="0">
                <a:solidFill>
                  <a:schemeClr val="bg1"/>
                </a:solidFill>
              </a:rPr>
              <a:t>项目开发技术：</a:t>
            </a:r>
            <a:r>
              <a:rPr lang="en-US" altLang="zh-CN" sz="2500" dirty="0" err="1" smtClean="0">
                <a:solidFill>
                  <a:schemeClr val="bg1"/>
                </a:solidFill>
              </a:rPr>
              <a:t>SpringBoot</a:t>
            </a:r>
            <a:r>
              <a:rPr lang="zh-CN" altLang="en-US" sz="2500" dirty="0" smtClean="0">
                <a:solidFill>
                  <a:schemeClr val="bg1"/>
                </a:solidFill>
              </a:rPr>
              <a:t>、</a:t>
            </a:r>
            <a:r>
              <a:rPr lang="en-US" altLang="zh-CN" sz="2500" dirty="0" err="1" smtClean="0">
                <a:solidFill>
                  <a:schemeClr val="bg1"/>
                </a:solidFill>
              </a:rPr>
              <a:t>Highcharts</a:t>
            </a:r>
            <a:r>
              <a:rPr lang="zh-CN" altLang="en-US" sz="2500" dirty="0" smtClean="0">
                <a:solidFill>
                  <a:schemeClr val="bg1"/>
                </a:solidFill>
              </a:rPr>
              <a:t>、</a:t>
            </a:r>
            <a:r>
              <a:rPr lang="en-US" altLang="zh-CN" sz="2500" dirty="0" smtClean="0">
                <a:solidFill>
                  <a:schemeClr val="bg1"/>
                </a:solidFill>
              </a:rPr>
              <a:t>Webcam</a:t>
            </a:r>
            <a:r>
              <a:rPr lang="zh-CN" altLang="en-US" sz="2500" dirty="0" smtClean="0">
                <a:solidFill>
                  <a:schemeClr val="bg1"/>
                </a:solidFill>
              </a:rPr>
              <a:t>、百度</a:t>
            </a:r>
            <a:r>
              <a:rPr lang="en-US" altLang="zh-CN" sz="2500" dirty="0" smtClean="0">
                <a:solidFill>
                  <a:schemeClr val="bg1"/>
                </a:solidFill>
              </a:rPr>
              <a:t>AI</a:t>
            </a:r>
            <a:r>
              <a:rPr lang="zh-CN" altLang="en-US" sz="2500" dirty="0" smtClean="0">
                <a:solidFill>
                  <a:schemeClr val="bg1"/>
                </a:solidFill>
              </a:rPr>
              <a:t>接口等。</a:t>
            </a:r>
            <a:endParaRPr lang="en-US" altLang="zh-CN" sz="2500" dirty="0" smtClean="0">
              <a:solidFill>
                <a:schemeClr val="bg1"/>
              </a:solidFill>
            </a:endParaRPr>
          </a:p>
          <a:p>
            <a:endParaRPr lang="en-US" altLang="zh-CN" sz="2500" dirty="0" smtClean="0">
              <a:solidFill>
                <a:schemeClr val="bg1"/>
              </a:solidFill>
            </a:endParaRPr>
          </a:p>
          <a:p>
            <a:r>
              <a:rPr lang="zh-CN" altLang="en-US" sz="2500" dirty="0" smtClean="0">
                <a:solidFill>
                  <a:schemeClr val="bg1"/>
                </a:solidFill>
              </a:rPr>
              <a:t>  高可用互联网架构技术：</a:t>
            </a:r>
            <a:r>
              <a:rPr lang="en-US" altLang="zh-CN" sz="2500" dirty="0" err="1" smtClean="0">
                <a:solidFill>
                  <a:schemeClr val="bg1"/>
                </a:solidFill>
              </a:rPr>
              <a:t>Redis</a:t>
            </a:r>
            <a:r>
              <a:rPr lang="zh-CN" altLang="en-US" sz="2500" dirty="0" smtClean="0">
                <a:solidFill>
                  <a:schemeClr val="bg1"/>
                </a:solidFill>
              </a:rPr>
              <a:t>、</a:t>
            </a:r>
            <a:r>
              <a:rPr lang="en-US" altLang="zh-CN" sz="2500" dirty="0" err="1">
                <a:solidFill>
                  <a:schemeClr val="bg1"/>
                </a:solidFill>
              </a:rPr>
              <a:t>E</a:t>
            </a:r>
            <a:r>
              <a:rPr lang="en-US" altLang="zh-CN" sz="2500" dirty="0" err="1" smtClean="0">
                <a:solidFill>
                  <a:schemeClr val="bg1"/>
                </a:solidFill>
              </a:rPr>
              <a:t>lasticsearch</a:t>
            </a:r>
            <a:r>
              <a:rPr lang="zh-CN" altLang="en-US" sz="2500" dirty="0" smtClean="0">
                <a:solidFill>
                  <a:schemeClr val="bg1"/>
                </a:solidFill>
              </a:rPr>
              <a:t>、</a:t>
            </a:r>
            <a:r>
              <a:rPr lang="en-US" altLang="zh-CN" sz="2500" dirty="0" err="1" smtClean="0">
                <a:solidFill>
                  <a:schemeClr val="bg1"/>
                </a:solidFill>
              </a:rPr>
              <a:t>Mycat</a:t>
            </a:r>
            <a:r>
              <a:rPr lang="zh-CN" altLang="en-US" sz="2500" dirty="0" smtClean="0">
                <a:solidFill>
                  <a:schemeClr val="bg1"/>
                </a:solidFill>
              </a:rPr>
              <a:t>、</a:t>
            </a:r>
            <a:r>
              <a:rPr lang="en-US" altLang="zh-CN" sz="2500" dirty="0" err="1" smtClean="0">
                <a:solidFill>
                  <a:schemeClr val="bg1"/>
                </a:solidFill>
              </a:rPr>
              <a:t>Logstash</a:t>
            </a:r>
            <a:r>
              <a:rPr lang="zh-CN" altLang="en-US" sz="2500" dirty="0" smtClean="0">
                <a:solidFill>
                  <a:schemeClr val="bg1"/>
                </a:solidFill>
              </a:rPr>
              <a:t>等。</a:t>
            </a:r>
            <a:endParaRPr lang="zh-CN" altLang="en-US" sz="2500" dirty="0">
              <a:solidFill>
                <a:schemeClr val="bg1"/>
              </a:solidFill>
            </a:endParaRPr>
          </a:p>
        </p:txBody>
      </p:sp>
    </p:spTree>
    <p:extLst>
      <p:ext uri="{BB962C8B-B14F-4D97-AF65-F5344CB8AC3E}">
        <p14:creationId xmlns:p14="http://schemas.microsoft.com/office/powerpoint/2010/main" val="3154507475"/>
      </p:ext>
    </p:extLst>
  </p:cSld>
  <p:clrMapOvr>
    <a:masterClrMapping/>
  </p:clrMapOvr>
  <p:transition spd="slow" advClick="0" advTm="0">
    <p:push/>
    <p:sndAc>
      <p:stSnd>
        <p:snd r:embed="rId2" name="翻书1.wav"/>
      </p:stSnd>
    </p:sndAc>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5"/>
                                        </p:tgtEl>
                                        <p:attrNameLst>
                                          <p:attrName>style.visibility</p:attrName>
                                        </p:attrNameLst>
                                      </p:cBhvr>
                                      <p:to>
                                        <p:strVal val="visible"/>
                                      </p:to>
                                    </p:set>
                                  </p:childTnLst>
                                </p:cTn>
                              </p:par>
                              <p:par>
                                <p:cTn id="7" presetID="1" presetClass="exit" presetSubtype="0" fill="hold" grpId="1" nodeType="withEffect">
                                  <p:stCondLst>
                                    <p:cond delay="300"/>
                                  </p:stCondLst>
                                  <p:childTnLst>
                                    <p:set>
                                      <p:cBhvr>
                                        <p:cTn id="8" dur="1" fill="hold">
                                          <p:stCondLst>
                                            <p:cond delay="0"/>
                                          </p:stCondLst>
                                        </p:cTn>
                                        <p:tgtEl>
                                          <p:spTgt spid="75"/>
                                        </p:tgtEl>
                                        <p:attrNameLst>
                                          <p:attrName>style.visibility</p:attrName>
                                        </p:attrNameLst>
                                      </p:cBhvr>
                                      <p:to>
                                        <p:strVal val="hidden"/>
                                      </p:to>
                                    </p:set>
                                  </p:childTnLst>
                                </p:cTn>
                              </p:par>
                              <p:par>
                                <p:cTn id="9" presetID="1" presetClass="entr" presetSubtype="0" fill="hold" grpId="2" nodeType="withEffect">
                                  <p:stCondLst>
                                    <p:cond delay="600"/>
                                  </p:stCondLst>
                                  <p:childTnLst>
                                    <p:set>
                                      <p:cBhvr>
                                        <p:cTn id="10" dur="1" fill="hold">
                                          <p:stCondLst>
                                            <p:cond delay="0"/>
                                          </p:stCondLst>
                                        </p:cTn>
                                        <p:tgtEl>
                                          <p:spTgt spid="75"/>
                                        </p:tgtEl>
                                        <p:attrNameLst>
                                          <p:attrName>style.visibility</p:attrName>
                                        </p:attrNameLst>
                                      </p:cBhvr>
                                      <p:to>
                                        <p:strVal val="visible"/>
                                      </p:to>
                                    </p:set>
                                  </p:childTnLst>
                                </p:cTn>
                              </p:par>
                              <p:par>
                                <p:cTn id="11" presetID="1" presetClass="exit" presetSubtype="0" fill="hold" grpId="4" nodeType="withEffect">
                                  <p:stCondLst>
                                    <p:cond delay="900"/>
                                  </p:stCondLst>
                                  <p:childTnLst>
                                    <p:set>
                                      <p:cBhvr>
                                        <p:cTn id="12" dur="1" fill="hold">
                                          <p:stCondLst>
                                            <p:cond delay="0"/>
                                          </p:stCondLst>
                                        </p:cTn>
                                        <p:tgtEl>
                                          <p:spTgt spid="75"/>
                                        </p:tgtEl>
                                        <p:attrNameLst>
                                          <p:attrName>style.visibility</p:attrName>
                                        </p:attrNameLst>
                                      </p:cBhvr>
                                      <p:to>
                                        <p:strVal val="hidden"/>
                                      </p:to>
                                    </p:set>
                                  </p:childTnLst>
                                </p:cTn>
                              </p:par>
                              <p:par>
                                <p:cTn id="13" presetID="1" presetClass="entr" presetSubtype="0" fill="hold" grpId="3" nodeType="withEffect">
                                  <p:stCondLst>
                                    <p:cond delay="1200"/>
                                  </p:stCondLst>
                                  <p:childTnLst>
                                    <p:set>
                                      <p:cBhvr>
                                        <p:cTn id="14" dur="1" fill="hold">
                                          <p:stCondLst>
                                            <p:cond delay="0"/>
                                          </p:stCondLst>
                                        </p:cTn>
                                        <p:tgtEl>
                                          <p:spTgt spid="75"/>
                                        </p:tgtEl>
                                        <p:attrNameLst>
                                          <p:attrName>style.visibility</p:attrName>
                                        </p:attrNameLst>
                                      </p:cBhvr>
                                      <p:to>
                                        <p:strVal val="visible"/>
                                      </p:to>
                                    </p:set>
                                  </p:childTnLst>
                                </p:cTn>
                              </p:par>
                              <p:par>
                                <p:cTn id="15" presetID="1" presetClass="entr" presetSubtype="0" fill="hold" nodeType="withEffect">
                                  <p:stCondLst>
                                    <p:cond delay="1500"/>
                                  </p:stCondLst>
                                  <p:childTnLst>
                                    <p:set>
                                      <p:cBhvr>
                                        <p:cTn id="16" dur="1" fill="hold">
                                          <p:stCondLst>
                                            <p:cond delay="0"/>
                                          </p:stCondLst>
                                        </p:cTn>
                                        <p:tgtEl>
                                          <p:spTgt spid="316"/>
                                        </p:tgtEl>
                                        <p:attrNameLst>
                                          <p:attrName>style.visibility</p:attrName>
                                        </p:attrNameLst>
                                      </p:cBhvr>
                                      <p:to>
                                        <p:strVal val="visible"/>
                                      </p:to>
                                    </p:set>
                                  </p:childTnLst>
                                </p:cTn>
                              </p:par>
                              <p:par>
                                <p:cTn id="17" presetID="1" presetClass="exit" presetSubtype="0" fill="hold" nodeType="withEffect">
                                  <p:stCondLst>
                                    <p:cond delay="1750"/>
                                  </p:stCondLst>
                                  <p:childTnLst>
                                    <p:set>
                                      <p:cBhvr>
                                        <p:cTn id="18" dur="1" fill="hold">
                                          <p:stCondLst>
                                            <p:cond delay="0"/>
                                          </p:stCondLst>
                                        </p:cTn>
                                        <p:tgtEl>
                                          <p:spTgt spid="316"/>
                                        </p:tgtEl>
                                        <p:attrNameLst>
                                          <p:attrName>style.visibility</p:attrName>
                                        </p:attrNameLst>
                                      </p:cBhvr>
                                      <p:to>
                                        <p:strVal val="hidden"/>
                                      </p:to>
                                    </p:set>
                                  </p:childTnLst>
                                </p:cTn>
                              </p:par>
                              <p:par>
                                <p:cTn id="19" presetID="1" presetClass="entr" presetSubtype="0" fill="hold" nodeType="withEffect">
                                  <p:stCondLst>
                                    <p:cond delay="2000"/>
                                  </p:stCondLst>
                                  <p:childTnLst>
                                    <p:set>
                                      <p:cBhvr>
                                        <p:cTn id="20" dur="1" fill="hold">
                                          <p:stCondLst>
                                            <p:cond delay="0"/>
                                          </p:stCondLst>
                                        </p:cTn>
                                        <p:tgtEl>
                                          <p:spTgt spid="316"/>
                                        </p:tgtEl>
                                        <p:attrNameLst>
                                          <p:attrName>style.visibility</p:attrName>
                                        </p:attrNameLst>
                                      </p:cBhvr>
                                      <p:to>
                                        <p:strVal val="visible"/>
                                      </p:to>
                                    </p:set>
                                  </p:childTnLst>
                                </p:cTn>
                              </p:par>
                              <p:par>
                                <p:cTn id="21" presetID="1" presetClass="exit" presetSubtype="0" fill="hold" nodeType="withEffect">
                                  <p:stCondLst>
                                    <p:cond delay="2250"/>
                                  </p:stCondLst>
                                  <p:childTnLst>
                                    <p:set>
                                      <p:cBhvr>
                                        <p:cTn id="22" dur="1" fill="hold">
                                          <p:stCondLst>
                                            <p:cond delay="0"/>
                                          </p:stCondLst>
                                        </p:cTn>
                                        <p:tgtEl>
                                          <p:spTgt spid="316"/>
                                        </p:tgtEl>
                                        <p:attrNameLst>
                                          <p:attrName>style.visibility</p:attrName>
                                        </p:attrNameLst>
                                      </p:cBhvr>
                                      <p:to>
                                        <p:strVal val="hidden"/>
                                      </p:to>
                                    </p:set>
                                  </p:childTnLst>
                                </p:cTn>
                              </p:par>
                              <p:par>
                                <p:cTn id="23" presetID="1" presetClass="entr" presetSubtype="0" fill="hold" nodeType="withEffect">
                                  <p:stCondLst>
                                    <p:cond delay="2500"/>
                                  </p:stCondLst>
                                  <p:childTnLst>
                                    <p:set>
                                      <p:cBhvr>
                                        <p:cTn id="24" dur="1" fill="hold">
                                          <p:stCondLst>
                                            <p:cond delay="0"/>
                                          </p:stCondLst>
                                        </p:cTn>
                                        <p:tgtEl>
                                          <p:spTgt spid="316"/>
                                        </p:tgtEl>
                                        <p:attrNameLst>
                                          <p:attrName>style.visibility</p:attrName>
                                        </p:attrNameLst>
                                      </p:cBhvr>
                                      <p:to>
                                        <p:strVal val="visible"/>
                                      </p:to>
                                    </p:set>
                                  </p:childTnLst>
                                </p:cTn>
                              </p:par>
                              <p:par>
                                <p:cTn id="25" presetID="26" presetClass="emph" presetSubtype="0" fill="hold" nodeType="withEffect">
                                  <p:stCondLst>
                                    <p:cond delay="3000"/>
                                  </p:stCondLst>
                                  <p:childTnLst>
                                    <p:animEffect transition="out" filter="fade">
                                      <p:cBhvr>
                                        <p:cTn id="26" dur="500" tmFilter="0, 0; .2, .5; .8, .5; 1, 0"/>
                                        <p:tgtEl>
                                          <p:spTgt spid="316"/>
                                        </p:tgtEl>
                                      </p:cBhvr>
                                    </p:animEffect>
                                    <p:animScale>
                                      <p:cBhvr>
                                        <p:cTn id="27" dur="250" autoRev="1" fill="hold"/>
                                        <p:tgtEl>
                                          <p:spTgt spid="316"/>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p:bldP spid="75" grpId="1"/>
      <p:bldP spid="75" grpId="2"/>
      <p:bldP spid="75" grpId="3"/>
      <p:bldP spid="75" grpId="4"/>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文本框 74"/>
          <p:cNvSpPr txBox="1"/>
          <p:nvPr/>
        </p:nvSpPr>
        <p:spPr>
          <a:xfrm>
            <a:off x="2116554" y="126669"/>
            <a:ext cx="2236510" cy="707886"/>
          </a:xfrm>
          <a:prstGeom prst="rect">
            <a:avLst/>
          </a:prstGeom>
          <a:noFill/>
          <a:effectLst>
            <a:glow rad="63500">
              <a:schemeClr val="accent5">
                <a:satMod val="175000"/>
                <a:alpha val="40000"/>
              </a:schemeClr>
            </a:glow>
          </a:effectLst>
        </p:spPr>
        <p:txBody>
          <a:bodyPr wrap="none" rtlCol="0">
            <a:spAutoFit/>
          </a:bodyPr>
          <a:lstStyle/>
          <a:p>
            <a:pPr algn="ctr"/>
            <a:r>
              <a:rPr lang="zh-CN" altLang="en-US" sz="4000" dirty="0">
                <a:solidFill>
                  <a:srgbClr val="00B0F0"/>
                </a:solidFill>
                <a:effectLst>
                  <a:glow rad="139700">
                    <a:schemeClr val="accent5">
                      <a:satMod val="175000"/>
                      <a:alpha val="40000"/>
                    </a:schemeClr>
                  </a:glow>
                </a:effectLst>
                <a:latin typeface="微软雅黑" panose="020B0503020204020204" pitchFamily="34" charset="-122"/>
                <a:ea typeface="微软雅黑" panose="020B0503020204020204" pitchFamily="34" charset="-122"/>
              </a:rPr>
              <a:t>项目历程</a:t>
            </a:r>
          </a:p>
        </p:txBody>
      </p:sp>
      <p:grpSp>
        <p:nvGrpSpPr>
          <p:cNvPr id="79" name="组合 78"/>
          <p:cNvGrpSpPr/>
          <p:nvPr/>
        </p:nvGrpSpPr>
        <p:grpSpPr>
          <a:xfrm>
            <a:off x="760556" y="1937361"/>
            <a:ext cx="1575413" cy="4553086"/>
            <a:chOff x="760556" y="1937361"/>
            <a:chExt cx="1575413" cy="4553086"/>
          </a:xfrm>
        </p:grpSpPr>
        <p:sp>
          <p:nvSpPr>
            <p:cNvPr id="9" name="矩形 8"/>
            <p:cNvSpPr/>
            <p:nvPr/>
          </p:nvSpPr>
          <p:spPr>
            <a:xfrm>
              <a:off x="760556" y="4778188"/>
              <a:ext cx="1575413" cy="1712259"/>
            </a:xfrm>
            <a:prstGeom prst="rect">
              <a:avLst/>
            </a:prstGeom>
            <a:solidFill>
              <a:srgbClr val="00B0F0">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latin typeface="微软雅黑" panose="020B0503020204020204" pitchFamily="34" charset="-122"/>
                  <a:ea typeface="微软雅黑" panose="020B0503020204020204" pitchFamily="34" charset="-122"/>
                </a:rPr>
                <a:t>11</a:t>
              </a:r>
              <a:r>
                <a:rPr lang="zh-CN" altLang="en-US" sz="2000" dirty="0">
                  <a:latin typeface="微软雅黑" panose="020B0503020204020204" pitchFamily="34" charset="-122"/>
                  <a:ea typeface="微软雅黑" panose="020B0503020204020204" pitchFamily="34" charset="-122"/>
                </a:rPr>
                <a:t>月</a:t>
              </a:r>
              <a:r>
                <a:rPr lang="en-US" altLang="zh-CN" sz="2000" dirty="0">
                  <a:latin typeface="微软雅黑" panose="020B0503020204020204" pitchFamily="34" charset="-122"/>
                  <a:ea typeface="微软雅黑" panose="020B0503020204020204" pitchFamily="34" charset="-122"/>
                </a:rPr>
                <a:t>24           </a:t>
              </a:r>
            </a:p>
            <a:p>
              <a:pPr algn="ctr"/>
              <a:r>
                <a:rPr lang="zh-CN" altLang="en-US" sz="1500" dirty="0">
                  <a:solidFill>
                    <a:schemeClr val="bg1"/>
                  </a:solidFill>
                  <a:latin typeface="微软雅黑 Light" panose="020B0502040204020203" pitchFamily="34" charset="-122"/>
                  <a:ea typeface="微软雅黑 Light" panose="020B0502040204020203" pitchFamily="34" charset="-122"/>
                </a:rPr>
                <a:t>确定项目，小组选定，分配任务</a:t>
              </a:r>
              <a:r>
                <a:rPr lang="zh-CN" altLang="en-US" sz="1500" dirty="0">
                  <a:solidFill>
                    <a:schemeClr val="bg2">
                      <a:lumMod val="10000"/>
                    </a:schemeClr>
                  </a:solidFill>
                  <a:latin typeface="微软雅黑 Light" panose="020B0502040204020203" pitchFamily="34" charset="-122"/>
                  <a:ea typeface="微软雅黑 Light" panose="020B0502040204020203" pitchFamily="34" charset="-122"/>
                </a:rPr>
                <a:t>你哥哥 化学辅导 黑寡妇规范很符合好黑寡妇            </a:t>
              </a:r>
            </a:p>
          </p:txBody>
        </p:sp>
        <p:grpSp>
          <p:nvGrpSpPr>
            <p:cNvPr id="66" name="组合 65"/>
            <p:cNvGrpSpPr/>
            <p:nvPr/>
          </p:nvGrpSpPr>
          <p:grpSpPr>
            <a:xfrm>
              <a:off x="760556" y="1937361"/>
              <a:ext cx="1575413" cy="2688427"/>
              <a:chOff x="760556" y="1937361"/>
              <a:chExt cx="1575413" cy="2688427"/>
            </a:xfrm>
          </p:grpSpPr>
          <p:sp>
            <p:nvSpPr>
              <p:cNvPr id="5" name="矩形 4"/>
              <p:cNvSpPr/>
              <p:nvPr/>
            </p:nvSpPr>
            <p:spPr>
              <a:xfrm>
                <a:off x="760556" y="1937361"/>
                <a:ext cx="1575413" cy="2688427"/>
              </a:xfrm>
              <a:prstGeom prst="rect">
                <a:avLst/>
              </a:prstGeom>
              <a:solidFill>
                <a:srgbClr val="00B0F0">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接连接符 7"/>
              <p:cNvCxnSpPr>
                <a:endCxn id="5" idx="2"/>
              </p:cNvCxnSpPr>
              <p:nvPr/>
            </p:nvCxnSpPr>
            <p:spPr>
              <a:xfrm flipH="1">
                <a:off x="1548263" y="2042175"/>
                <a:ext cx="9412" cy="2583613"/>
              </a:xfrm>
              <a:prstGeom prst="line">
                <a:avLst/>
              </a:prstGeom>
              <a:ln w="12700">
                <a:solidFill>
                  <a:srgbClr val="00B0F0"/>
                </a:solidFill>
              </a:ln>
            </p:spPr>
            <p:style>
              <a:lnRef idx="1">
                <a:schemeClr val="accent1"/>
              </a:lnRef>
              <a:fillRef idx="0">
                <a:schemeClr val="accent1"/>
              </a:fillRef>
              <a:effectRef idx="0">
                <a:schemeClr val="accent1"/>
              </a:effectRef>
              <a:fontRef idx="minor">
                <a:schemeClr val="tx1"/>
              </a:fontRef>
            </p:style>
          </p:cxnSp>
        </p:grpSp>
      </p:grpSp>
      <p:grpSp>
        <p:nvGrpSpPr>
          <p:cNvPr id="80" name="组合 79"/>
          <p:cNvGrpSpPr/>
          <p:nvPr/>
        </p:nvGrpSpPr>
        <p:grpSpPr>
          <a:xfrm>
            <a:off x="2658339" y="1941243"/>
            <a:ext cx="1575413" cy="4549204"/>
            <a:chOff x="2579651" y="1937361"/>
            <a:chExt cx="1575413" cy="4148007"/>
          </a:xfrm>
        </p:grpSpPr>
        <p:sp>
          <p:nvSpPr>
            <p:cNvPr id="17" name="矩形 16"/>
            <p:cNvSpPr/>
            <p:nvPr/>
          </p:nvSpPr>
          <p:spPr>
            <a:xfrm>
              <a:off x="2579651" y="4524115"/>
              <a:ext cx="1575413" cy="1561253"/>
            </a:xfrm>
            <a:prstGeom prst="rect">
              <a:avLst/>
            </a:prstGeom>
            <a:solidFill>
              <a:srgbClr val="00B0F0">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latin typeface="微软雅黑" panose="020B0503020204020204" pitchFamily="34" charset="-122"/>
                  <a:ea typeface="微软雅黑" panose="020B0503020204020204" pitchFamily="34" charset="-122"/>
                </a:rPr>
                <a:t>11</a:t>
              </a:r>
              <a:r>
                <a:rPr lang="zh-CN" altLang="en-US" sz="2000" dirty="0">
                  <a:latin typeface="微软雅黑" panose="020B0503020204020204" pitchFamily="34" charset="-122"/>
                  <a:ea typeface="微软雅黑" panose="020B0503020204020204" pitchFamily="34" charset="-122"/>
                </a:rPr>
                <a:t>月</a:t>
              </a:r>
              <a:r>
                <a:rPr lang="en-US" altLang="zh-CN" sz="2000" dirty="0">
                  <a:latin typeface="微软雅黑" panose="020B0503020204020204" pitchFamily="34" charset="-122"/>
                  <a:ea typeface="微软雅黑" panose="020B0503020204020204" pitchFamily="34" charset="-122"/>
                </a:rPr>
                <a:t>25</a:t>
              </a:r>
            </a:p>
            <a:p>
              <a:pPr algn="ctr"/>
              <a:r>
                <a:rPr lang="zh-CN" altLang="en-US" sz="1500" dirty="0">
                  <a:solidFill>
                    <a:schemeClr val="bg1"/>
                  </a:solidFill>
                  <a:latin typeface="微软雅黑 Light" panose="020B0502040204020203" pitchFamily="34" charset="-122"/>
                  <a:ea typeface="微软雅黑 Light" panose="020B0502040204020203" pitchFamily="34" charset="-122"/>
                </a:rPr>
                <a:t>后台任务管理系统基本开发完成，人脸识别初次检测成功，后台权限管理开发中</a:t>
              </a:r>
            </a:p>
          </p:txBody>
        </p:sp>
        <p:grpSp>
          <p:nvGrpSpPr>
            <p:cNvPr id="67" name="组合 66"/>
            <p:cNvGrpSpPr/>
            <p:nvPr/>
          </p:nvGrpSpPr>
          <p:grpSpPr>
            <a:xfrm>
              <a:off x="2579651" y="1937361"/>
              <a:ext cx="1575413" cy="2447794"/>
              <a:chOff x="2579651" y="1937361"/>
              <a:chExt cx="1575413" cy="2447794"/>
            </a:xfrm>
          </p:grpSpPr>
          <p:sp>
            <p:nvSpPr>
              <p:cNvPr id="16" name="矩形 15"/>
              <p:cNvSpPr/>
              <p:nvPr/>
            </p:nvSpPr>
            <p:spPr>
              <a:xfrm>
                <a:off x="2579651" y="1937361"/>
                <a:ext cx="1575413" cy="2447794"/>
              </a:xfrm>
              <a:prstGeom prst="rect">
                <a:avLst/>
              </a:prstGeom>
              <a:solidFill>
                <a:srgbClr val="00B0F0">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8" name="直接连接符 17"/>
              <p:cNvCxnSpPr>
                <a:endCxn id="16" idx="2"/>
              </p:cNvCxnSpPr>
              <p:nvPr/>
            </p:nvCxnSpPr>
            <p:spPr>
              <a:xfrm flipH="1">
                <a:off x="3367358" y="2042175"/>
                <a:ext cx="9412" cy="2342979"/>
              </a:xfrm>
              <a:prstGeom prst="line">
                <a:avLst/>
              </a:prstGeom>
              <a:ln w="12700">
                <a:solidFill>
                  <a:srgbClr val="00B0F0"/>
                </a:solidFill>
              </a:ln>
            </p:spPr>
            <p:style>
              <a:lnRef idx="1">
                <a:schemeClr val="accent1"/>
              </a:lnRef>
              <a:fillRef idx="0">
                <a:schemeClr val="accent1"/>
              </a:fillRef>
              <a:effectRef idx="0">
                <a:schemeClr val="accent1"/>
              </a:effectRef>
              <a:fontRef idx="minor">
                <a:schemeClr val="tx1"/>
              </a:fontRef>
            </p:style>
          </p:cxnSp>
        </p:grpSp>
      </p:grpSp>
      <p:grpSp>
        <p:nvGrpSpPr>
          <p:cNvPr id="81" name="组合 80"/>
          <p:cNvGrpSpPr/>
          <p:nvPr/>
        </p:nvGrpSpPr>
        <p:grpSpPr>
          <a:xfrm>
            <a:off x="4398746" y="1937361"/>
            <a:ext cx="1575413" cy="4553086"/>
            <a:chOff x="4398746" y="1937361"/>
            <a:chExt cx="1575413" cy="4553086"/>
          </a:xfrm>
        </p:grpSpPr>
        <p:sp>
          <p:nvSpPr>
            <p:cNvPr id="23" name="矩形 22"/>
            <p:cNvSpPr/>
            <p:nvPr/>
          </p:nvSpPr>
          <p:spPr>
            <a:xfrm>
              <a:off x="4398746" y="4778189"/>
              <a:ext cx="1575413" cy="1712258"/>
            </a:xfrm>
            <a:prstGeom prst="rect">
              <a:avLst/>
            </a:prstGeom>
            <a:solidFill>
              <a:srgbClr val="00B0F0">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latin typeface="微软雅黑" panose="020B0503020204020204" pitchFamily="34" charset="-122"/>
                  <a:ea typeface="微软雅黑" panose="020B0503020204020204" pitchFamily="34" charset="-122"/>
                </a:rPr>
                <a:t>11</a:t>
              </a:r>
              <a:r>
                <a:rPr lang="zh-CN" altLang="en-US" sz="2000" dirty="0">
                  <a:latin typeface="微软雅黑" panose="020B0503020204020204" pitchFamily="34" charset="-122"/>
                  <a:ea typeface="微软雅黑" panose="020B0503020204020204" pitchFamily="34" charset="-122"/>
                </a:rPr>
                <a:t>月</a:t>
              </a:r>
              <a:r>
                <a:rPr lang="en-US" altLang="zh-CN" sz="2000" dirty="0">
                  <a:latin typeface="微软雅黑" panose="020B0503020204020204" pitchFamily="34" charset="-122"/>
                  <a:ea typeface="微软雅黑" panose="020B0503020204020204" pitchFamily="34" charset="-122"/>
                </a:rPr>
                <a:t>26</a:t>
              </a:r>
            </a:p>
            <a:p>
              <a:pPr algn="ctr"/>
              <a:r>
                <a:rPr lang="zh-CN" altLang="en-US" sz="1500" dirty="0">
                  <a:solidFill>
                    <a:schemeClr val="bg1"/>
                  </a:solidFill>
                  <a:latin typeface="微软雅黑 Light" panose="020B0502040204020203" pitchFamily="34" charset="-122"/>
                  <a:ea typeface="微软雅黑 Light" panose="020B0502040204020203" pitchFamily="34" charset="-122"/>
                </a:rPr>
                <a:t>修改前台</a:t>
              </a:r>
              <a:r>
                <a:rPr lang="en-US" altLang="zh-CN" sz="1500" dirty="0" err="1">
                  <a:solidFill>
                    <a:schemeClr val="bg1"/>
                  </a:solidFill>
                  <a:latin typeface="微软雅黑 Light" panose="020B0502040204020203" pitchFamily="34" charset="-122"/>
                  <a:ea typeface="微软雅黑 Light" panose="020B0502040204020203" pitchFamily="34" charset="-122"/>
                </a:rPr>
                <a:t>jsp</a:t>
              </a:r>
              <a:r>
                <a:rPr lang="zh-CN" altLang="en-US" sz="1500" dirty="0">
                  <a:solidFill>
                    <a:schemeClr val="bg1"/>
                  </a:solidFill>
                  <a:latin typeface="微软雅黑 Light" panose="020B0502040204020203" pitchFamily="34" charset="-122"/>
                  <a:ea typeface="微软雅黑 Light" panose="020B0502040204020203" pitchFamily="34" charset="-122"/>
                </a:rPr>
                <a:t>页面，任务管理系统前后台整合基本完成</a:t>
              </a:r>
              <a:r>
                <a:rPr lang="zh-CN" altLang="en-US" sz="1500" dirty="0">
                  <a:solidFill>
                    <a:srgbClr val="00B0F0"/>
                  </a:solidFill>
                  <a:latin typeface="微软雅黑 Light" panose="020B0502040204020203" pitchFamily="34" charset="-122"/>
                  <a:ea typeface="微软雅黑 Light" panose="020B0502040204020203" pitchFamily="34" charset="-122"/>
                </a:rPr>
                <a:t>。</a:t>
              </a:r>
              <a:r>
                <a:rPr lang="zh-CN" altLang="en-US" sz="1500" dirty="0">
                  <a:solidFill>
                    <a:schemeClr val="bg2">
                      <a:lumMod val="10000"/>
                    </a:schemeClr>
                  </a:solidFill>
                  <a:latin typeface="微软雅黑 Light" panose="020B0502040204020203" pitchFamily="34" charset="-122"/>
                  <a:ea typeface="微软雅黑 Light" panose="020B0502040204020203" pitchFamily="34" charset="-122"/>
                </a:rPr>
                <a:t>；将尽快给</a:t>
              </a:r>
            </a:p>
          </p:txBody>
        </p:sp>
        <p:grpSp>
          <p:nvGrpSpPr>
            <p:cNvPr id="68" name="组合 67"/>
            <p:cNvGrpSpPr/>
            <p:nvPr/>
          </p:nvGrpSpPr>
          <p:grpSpPr>
            <a:xfrm>
              <a:off x="4398746" y="1937361"/>
              <a:ext cx="1575413" cy="2688427"/>
              <a:chOff x="4398746" y="1937361"/>
              <a:chExt cx="1575413" cy="2688427"/>
            </a:xfrm>
          </p:grpSpPr>
          <p:sp>
            <p:nvSpPr>
              <p:cNvPr id="22" name="矩形 21"/>
              <p:cNvSpPr/>
              <p:nvPr/>
            </p:nvSpPr>
            <p:spPr>
              <a:xfrm>
                <a:off x="4398746" y="1937361"/>
                <a:ext cx="1575413" cy="2688427"/>
              </a:xfrm>
              <a:prstGeom prst="rect">
                <a:avLst/>
              </a:prstGeom>
              <a:solidFill>
                <a:srgbClr val="00B0F0">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4" name="直接连接符 23"/>
              <p:cNvCxnSpPr>
                <a:endCxn id="22" idx="2"/>
              </p:cNvCxnSpPr>
              <p:nvPr/>
            </p:nvCxnSpPr>
            <p:spPr>
              <a:xfrm flipH="1">
                <a:off x="5186453" y="2042175"/>
                <a:ext cx="9411" cy="2583613"/>
              </a:xfrm>
              <a:prstGeom prst="line">
                <a:avLst/>
              </a:prstGeom>
              <a:ln w="12700">
                <a:solidFill>
                  <a:srgbClr val="00B0F0"/>
                </a:solidFill>
              </a:ln>
            </p:spPr>
            <p:style>
              <a:lnRef idx="1">
                <a:schemeClr val="accent1"/>
              </a:lnRef>
              <a:fillRef idx="0">
                <a:schemeClr val="accent1"/>
              </a:fillRef>
              <a:effectRef idx="0">
                <a:schemeClr val="accent1"/>
              </a:effectRef>
              <a:fontRef idx="minor">
                <a:schemeClr val="tx1"/>
              </a:fontRef>
            </p:style>
          </p:cxnSp>
        </p:grpSp>
      </p:grpSp>
      <p:grpSp>
        <p:nvGrpSpPr>
          <p:cNvPr id="82" name="组合 81"/>
          <p:cNvGrpSpPr/>
          <p:nvPr/>
        </p:nvGrpSpPr>
        <p:grpSpPr>
          <a:xfrm>
            <a:off x="6217841" y="1937361"/>
            <a:ext cx="1575413" cy="4553086"/>
            <a:chOff x="6217841" y="1937361"/>
            <a:chExt cx="1575413" cy="4553086"/>
          </a:xfrm>
        </p:grpSpPr>
        <p:sp>
          <p:nvSpPr>
            <p:cNvPr id="29" name="矩形 28"/>
            <p:cNvSpPr/>
            <p:nvPr/>
          </p:nvSpPr>
          <p:spPr>
            <a:xfrm>
              <a:off x="6217841" y="4778189"/>
              <a:ext cx="1575413" cy="1712258"/>
            </a:xfrm>
            <a:prstGeom prst="rect">
              <a:avLst/>
            </a:prstGeom>
            <a:solidFill>
              <a:srgbClr val="00B0F0">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latin typeface="微软雅黑" panose="020B0503020204020204" pitchFamily="34" charset="-122"/>
                  <a:ea typeface="微软雅黑" panose="020B0503020204020204" pitchFamily="34" charset="-122"/>
                </a:rPr>
                <a:t>11</a:t>
              </a:r>
              <a:r>
                <a:rPr lang="zh-CN" altLang="en-US" sz="2000" dirty="0">
                  <a:latin typeface="微软雅黑" panose="020B0503020204020204" pitchFamily="34" charset="-122"/>
                  <a:ea typeface="微软雅黑" panose="020B0503020204020204" pitchFamily="34" charset="-122"/>
                </a:rPr>
                <a:t>月</a:t>
              </a:r>
              <a:r>
                <a:rPr lang="en-US" altLang="zh-CN" sz="2000" dirty="0">
                  <a:latin typeface="微软雅黑" panose="020B0503020204020204" pitchFamily="34" charset="-122"/>
                  <a:ea typeface="微软雅黑" panose="020B0503020204020204" pitchFamily="34" charset="-122"/>
                </a:rPr>
                <a:t>27</a:t>
              </a:r>
            </a:p>
            <a:p>
              <a:pPr algn="ctr"/>
              <a:r>
                <a:rPr lang="zh-CN" altLang="en-US" sz="1500" dirty="0">
                  <a:solidFill>
                    <a:schemeClr val="bg1"/>
                  </a:solidFill>
                  <a:latin typeface="微软雅黑 Light" panose="020B0502040204020203" pitchFamily="34" charset="-122"/>
                  <a:ea typeface="微软雅黑 Light" panose="020B0502040204020203" pitchFamily="34" charset="-122"/>
                </a:rPr>
                <a:t>人脸识别签到功能基本完善，数据库权限管理基本完成 花</a:t>
              </a:r>
              <a:r>
                <a:rPr lang="zh-CN" altLang="en-US" sz="1500" dirty="0">
                  <a:solidFill>
                    <a:schemeClr val="bg2">
                      <a:lumMod val="10000"/>
                    </a:schemeClr>
                  </a:solidFill>
                  <a:latin typeface="微软雅黑 Light" panose="020B0502040204020203" pitchFamily="34" charset="-122"/>
                  <a:ea typeface="微软雅黑 Light" panose="020B0502040204020203" pitchFamily="34" charset="-122"/>
                </a:rPr>
                <a:t>港饭店 黑寡</a:t>
              </a:r>
            </a:p>
          </p:txBody>
        </p:sp>
        <p:grpSp>
          <p:nvGrpSpPr>
            <p:cNvPr id="69" name="组合 68"/>
            <p:cNvGrpSpPr/>
            <p:nvPr/>
          </p:nvGrpSpPr>
          <p:grpSpPr>
            <a:xfrm>
              <a:off x="6217841" y="1937361"/>
              <a:ext cx="1575413" cy="2688427"/>
              <a:chOff x="6217841" y="1937361"/>
              <a:chExt cx="1575413" cy="2688427"/>
            </a:xfrm>
          </p:grpSpPr>
          <p:sp>
            <p:nvSpPr>
              <p:cNvPr id="28" name="矩形 27"/>
              <p:cNvSpPr/>
              <p:nvPr/>
            </p:nvSpPr>
            <p:spPr>
              <a:xfrm>
                <a:off x="6217841" y="1937361"/>
                <a:ext cx="1575413" cy="2688427"/>
              </a:xfrm>
              <a:prstGeom prst="rect">
                <a:avLst/>
              </a:prstGeom>
              <a:solidFill>
                <a:srgbClr val="00B0F0">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0" name="直接连接符 29"/>
              <p:cNvCxnSpPr>
                <a:endCxn id="28" idx="2"/>
              </p:cNvCxnSpPr>
              <p:nvPr/>
            </p:nvCxnSpPr>
            <p:spPr>
              <a:xfrm flipH="1">
                <a:off x="7005548" y="2042175"/>
                <a:ext cx="9411" cy="2583613"/>
              </a:xfrm>
              <a:prstGeom prst="line">
                <a:avLst/>
              </a:prstGeom>
              <a:ln w="12700">
                <a:solidFill>
                  <a:srgbClr val="00B0F0"/>
                </a:solidFill>
              </a:ln>
            </p:spPr>
            <p:style>
              <a:lnRef idx="1">
                <a:schemeClr val="accent1"/>
              </a:lnRef>
              <a:fillRef idx="0">
                <a:schemeClr val="accent1"/>
              </a:fillRef>
              <a:effectRef idx="0">
                <a:schemeClr val="accent1"/>
              </a:effectRef>
              <a:fontRef idx="minor">
                <a:schemeClr val="tx1"/>
              </a:fontRef>
            </p:style>
          </p:cxnSp>
        </p:grpSp>
      </p:grpSp>
      <p:grpSp>
        <p:nvGrpSpPr>
          <p:cNvPr id="83" name="组合 82"/>
          <p:cNvGrpSpPr/>
          <p:nvPr/>
        </p:nvGrpSpPr>
        <p:grpSpPr>
          <a:xfrm>
            <a:off x="8036936" y="1937361"/>
            <a:ext cx="1575413" cy="4553086"/>
            <a:chOff x="8036936" y="1937361"/>
            <a:chExt cx="1575413" cy="4553086"/>
          </a:xfrm>
        </p:grpSpPr>
        <p:sp>
          <p:nvSpPr>
            <p:cNvPr id="35" name="矩形 34"/>
            <p:cNvSpPr/>
            <p:nvPr/>
          </p:nvSpPr>
          <p:spPr>
            <a:xfrm>
              <a:off x="8036936" y="4778189"/>
              <a:ext cx="1575413" cy="1712258"/>
            </a:xfrm>
            <a:prstGeom prst="rect">
              <a:avLst/>
            </a:prstGeom>
            <a:solidFill>
              <a:srgbClr val="00B0F0">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latin typeface="微软雅黑" panose="020B0503020204020204" pitchFamily="34" charset="-122"/>
                  <a:ea typeface="微软雅黑" panose="020B0503020204020204" pitchFamily="34" charset="-122"/>
                </a:rPr>
                <a:t>11</a:t>
              </a:r>
              <a:r>
                <a:rPr lang="zh-CN" altLang="en-US" sz="2000" dirty="0">
                  <a:latin typeface="微软雅黑" panose="020B0503020204020204" pitchFamily="34" charset="-122"/>
                  <a:ea typeface="微软雅黑" panose="020B0503020204020204" pitchFamily="34" charset="-122"/>
                </a:rPr>
                <a:t>月</a:t>
              </a:r>
              <a:r>
                <a:rPr lang="en-US" altLang="zh-CN" sz="2000" dirty="0">
                  <a:latin typeface="微软雅黑" panose="020B0503020204020204" pitchFamily="34" charset="-122"/>
                  <a:ea typeface="微软雅黑" panose="020B0503020204020204" pitchFamily="34" charset="-122"/>
                </a:rPr>
                <a:t>28</a:t>
              </a:r>
            </a:p>
            <a:p>
              <a:pPr algn="ctr"/>
              <a:r>
                <a:rPr lang="zh-CN" altLang="en-US" sz="1500" dirty="0">
                  <a:solidFill>
                    <a:schemeClr val="bg1"/>
                  </a:solidFill>
                  <a:latin typeface="微软雅黑 Light" panose="020B0502040204020203" pitchFamily="34" charset="-122"/>
                  <a:ea typeface="微软雅黑 Light" panose="020B0502040204020203" pitchFamily="34" charset="-122"/>
                </a:rPr>
                <a:t>利用</a:t>
              </a:r>
              <a:r>
                <a:rPr lang="en-US" altLang="zh-CN" sz="1500" dirty="0" err="1">
                  <a:solidFill>
                    <a:schemeClr val="bg1"/>
                  </a:solidFill>
                  <a:latin typeface="微软雅黑 Light" panose="020B0502040204020203" pitchFamily="34" charset="-122"/>
                  <a:ea typeface="微软雅黑 Light" panose="020B0502040204020203" pitchFamily="34" charset="-122"/>
                </a:rPr>
                <a:t>Redis</a:t>
              </a:r>
              <a:r>
                <a:rPr lang="zh-CN" altLang="en-US" sz="1500" dirty="0">
                  <a:solidFill>
                    <a:schemeClr val="bg1"/>
                  </a:solidFill>
                  <a:latin typeface="微软雅黑 Light" panose="020B0502040204020203" pitchFamily="34" charset="-122"/>
                  <a:ea typeface="微软雅黑 Light" panose="020B0502040204020203" pitchFamily="34" charset="-122"/>
                </a:rPr>
                <a:t>、</a:t>
              </a:r>
              <a:r>
                <a:rPr lang="en-US" altLang="zh-CN" sz="1500" dirty="0" err="1">
                  <a:solidFill>
                    <a:schemeClr val="bg1"/>
                  </a:solidFill>
                  <a:latin typeface="微软雅黑 Light" panose="020B0502040204020203" pitchFamily="34" charset="-122"/>
                  <a:ea typeface="微软雅黑 Light" panose="020B0502040204020203" pitchFamily="34" charset="-122"/>
                </a:rPr>
                <a:t>mycat</a:t>
              </a:r>
              <a:r>
                <a:rPr lang="zh-CN" altLang="en-US" sz="1500" dirty="0">
                  <a:solidFill>
                    <a:schemeClr val="bg1"/>
                  </a:solidFill>
                  <a:latin typeface="微软雅黑 Light" panose="020B0502040204020203" pitchFamily="34" charset="-122"/>
                  <a:ea typeface="微软雅黑 Light" panose="020B0502040204020203" pitchFamily="34" charset="-122"/>
                </a:rPr>
                <a:t>搭建高可用分布式项目 </a:t>
              </a:r>
              <a:r>
                <a:rPr lang="zh-CN" altLang="en-US" sz="1500" dirty="0">
                  <a:solidFill>
                    <a:schemeClr val="bg2">
                      <a:lumMod val="10000"/>
                    </a:schemeClr>
                  </a:solidFill>
                  <a:latin typeface="微软雅黑 Light" panose="020B0502040204020203" pitchFamily="34" charset="-122"/>
                  <a:ea typeface="微软雅黑 Light" panose="020B0502040204020203" pitchFamily="34" charset="-122"/>
                </a:rPr>
                <a:t>地方撒 发的 发 范德萨 </a:t>
              </a:r>
            </a:p>
          </p:txBody>
        </p:sp>
        <p:grpSp>
          <p:nvGrpSpPr>
            <p:cNvPr id="70" name="组合 69"/>
            <p:cNvGrpSpPr/>
            <p:nvPr/>
          </p:nvGrpSpPr>
          <p:grpSpPr>
            <a:xfrm>
              <a:off x="8036936" y="1937361"/>
              <a:ext cx="1575413" cy="2688427"/>
              <a:chOff x="8036936" y="1937361"/>
              <a:chExt cx="1575413" cy="2688427"/>
            </a:xfrm>
          </p:grpSpPr>
          <p:sp>
            <p:nvSpPr>
              <p:cNvPr id="34" name="矩形 33"/>
              <p:cNvSpPr/>
              <p:nvPr/>
            </p:nvSpPr>
            <p:spPr>
              <a:xfrm>
                <a:off x="8036936" y="1937361"/>
                <a:ext cx="1575413" cy="2688427"/>
              </a:xfrm>
              <a:prstGeom prst="rect">
                <a:avLst/>
              </a:prstGeom>
              <a:solidFill>
                <a:srgbClr val="00B0F0">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6" name="直接连接符 35"/>
              <p:cNvCxnSpPr>
                <a:endCxn id="34" idx="2"/>
              </p:cNvCxnSpPr>
              <p:nvPr/>
            </p:nvCxnSpPr>
            <p:spPr>
              <a:xfrm flipH="1">
                <a:off x="8824643" y="2042175"/>
                <a:ext cx="9411" cy="2583613"/>
              </a:xfrm>
              <a:prstGeom prst="line">
                <a:avLst/>
              </a:prstGeom>
              <a:ln w="12700">
                <a:solidFill>
                  <a:srgbClr val="00B0F0"/>
                </a:solidFill>
              </a:ln>
            </p:spPr>
            <p:style>
              <a:lnRef idx="1">
                <a:schemeClr val="accent1"/>
              </a:lnRef>
              <a:fillRef idx="0">
                <a:schemeClr val="accent1"/>
              </a:fillRef>
              <a:effectRef idx="0">
                <a:schemeClr val="accent1"/>
              </a:effectRef>
              <a:fontRef idx="minor">
                <a:schemeClr val="tx1"/>
              </a:fontRef>
            </p:style>
          </p:cxnSp>
        </p:grpSp>
      </p:grpSp>
      <p:grpSp>
        <p:nvGrpSpPr>
          <p:cNvPr id="84" name="组合 83"/>
          <p:cNvGrpSpPr/>
          <p:nvPr/>
        </p:nvGrpSpPr>
        <p:grpSpPr>
          <a:xfrm>
            <a:off x="9856031" y="1937361"/>
            <a:ext cx="1575413" cy="4553086"/>
            <a:chOff x="9856031" y="1937361"/>
            <a:chExt cx="1575413" cy="4553086"/>
          </a:xfrm>
        </p:grpSpPr>
        <p:sp>
          <p:nvSpPr>
            <p:cNvPr id="41" name="矩形 40"/>
            <p:cNvSpPr/>
            <p:nvPr/>
          </p:nvSpPr>
          <p:spPr>
            <a:xfrm>
              <a:off x="9856031" y="4778189"/>
              <a:ext cx="1575413" cy="1712258"/>
            </a:xfrm>
            <a:prstGeom prst="rect">
              <a:avLst/>
            </a:prstGeom>
            <a:solidFill>
              <a:srgbClr val="00B0F0">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latin typeface="微软雅黑" panose="020B0503020204020204" pitchFamily="34" charset="-122"/>
                  <a:ea typeface="微软雅黑" panose="020B0503020204020204" pitchFamily="34" charset="-122"/>
                </a:rPr>
                <a:t>11</a:t>
              </a:r>
              <a:r>
                <a:rPr lang="zh-CN" altLang="en-US" sz="2000" dirty="0">
                  <a:latin typeface="微软雅黑" panose="020B0503020204020204" pitchFamily="34" charset="-122"/>
                  <a:ea typeface="微软雅黑" panose="020B0503020204020204" pitchFamily="34" charset="-122"/>
                </a:rPr>
                <a:t>月</a:t>
              </a:r>
              <a:r>
                <a:rPr lang="en-US" altLang="zh-CN" sz="2000" dirty="0">
                  <a:latin typeface="微软雅黑" panose="020B0503020204020204" pitchFamily="34" charset="-122"/>
                  <a:ea typeface="微软雅黑" panose="020B0503020204020204" pitchFamily="34" charset="-122"/>
                </a:rPr>
                <a:t>29</a:t>
              </a:r>
            </a:p>
            <a:p>
              <a:pPr algn="ctr"/>
              <a:r>
                <a:rPr lang="zh-CN" altLang="en-US" sz="1500" dirty="0">
                  <a:solidFill>
                    <a:schemeClr val="bg1"/>
                  </a:solidFill>
                  <a:latin typeface="微软雅黑 Light" panose="020B0502040204020203" pitchFamily="34" charset="-122"/>
                  <a:ea typeface="微软雅黑 Light" panose="020B0502040204020203" pitchFamily="34" charset="-122"/>
                </a:rPr>
                <a:t>项目整合，功能检测，页面优化</a:t>
              </a:r>
              <a:r>
                <a:rPr lang="zh-CN" altLang="en-US" sz="1500" dirty="0">
                  <a:solidFill>
                    <a:srgbClr val="00B0F0"/>
                  </a:solidFill>
                  <a:latin typeface="微软雅黑 Light" panose="020B0502040204020203" pitchFamily="34" charset="-122"/>
                  <a:ea typeface="微软雅黑 Light" panose="020B0502040204020203" pitchFamily="34" charset="-122"/>
                </a:rPr>
                <a:t>。    </a:t>
              </a:r>
              <a:r>
                <a:rPr lang="zh-CN" altLang="en-US" sz="1500" dirty="0">
                  <a:solidFill>
                    <a:schemeClr val="bg2">
                      <a:lumMod val="10000"/>
                    </a:schemeClr>
                  </a:solidFill>
                  <a:latin typeface="微软雅黑 Light" panose="020B0502040204020203" pitchFamily="34" charset="-122"/>
                  <a:ea typeface="微软雅黑 Light" panose="020B0502040204020203" pitchFamily="34" charset="-122"/>
                </a:rPr>
                <a:t>花港饭店 黑寡妇 黑寡妇 黑寡妇 黑寡好很感动</a:t>
              </a:r>
            </a:p>
          </p:txBody>
        </p:sp>
        <p:grpSp>
          <p:nvGrpSpPr>
            <p:cNvPr id="71" name="组合 70"/>
            <p:cNvGrpSpPr/>
            <p:nvPr/>
          </p:nvGrpSpPr>
          <p:grpSpPr>
            <a:xfrm>
              <a:off x="9856031" y="1937361"/>
              <a:ext cx="1575413" cy="2688427"/>
              <a:chOff x="9856031" y="1937361"/>
              <a:chExt cx="1575413" cy="2688427"/>
            </a:xfrm>
          </p:grpSpPr>
          <p:sp>
            <p:nvSpPr>
              <p:cNvPr id="40" name="矩形 39"/>
              <p:cNvSpPr/>
              <p:nvPr/>
            </p:nvSpPr>
            <p:spPr>
              <a:xfrm>
                <a:off x="9856031" y="1937361"/>
                <a:ext cx="1575413" cy="2688427"/>
              </a:xfrm>
              <a:prstGeom prst="rect">
                <a:avLst/>
              </a:prstGeom>
              <a:solidFill>
                <a:srgbClr val="00B0F0">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2" name="直接连接符 41"/>
              <p:cNvCxnSpPr>
                <a:endCxn id="40" idx="2"/>
              </p:cNvCxnSpPr>
              <p:nvPr/>
            </p:nvCxnSpPr>
            <p:spPr>
              <a:xfrm flipH="1">
                <a:off x="10643738" y="2042175"/>
                <a:ext cx="9411" cy="2583613"/>
              </a:xfrm>
              <a:prstGeom prst="line">
                <a:avLst/>
              </a:prstGeom>
              <a:ln w="12700">
                <a:solidFill>
                  <a:srgbClr val="00B0F0"/>
                </a:solidFill>
              </a:ln>
            </p:spPr>
            <p:style>
              <a:lnRef idx="1">
                <a:schemeClr val="accent1"/>
              </a:lnRef>
              <a:fillRef idx="0">
                <a:schemeClr val="accent1"/>
              </a:fillRef>
              <a:effectRef idx="0">
                <a:schemeClr val="accent1"/>
              </a:effectRef>
              <a:fontRef idx="minor">
                <a:schemeClr val="tx1"/>
              </a:fontRef>
            </p:style>
          </p:cxnSp>
        </p:grpSp>
      </p:grpSp>
      <p:cxnSp>
        <p:nvCxnSpPr>
          <p:cNvPr id="46" name="直接连接符 45"/>
          <p:cNvCxnSpPr>
            <a:stCxn id="12" idx="6"/>
            <a:endCxn id="20" idx="2"/>
          </p:cNvCxnSpPr>
          <p:nvPr/>
        </p:nvCxnSpPr>
        <p:spPr>
          <a:xfrm>
            <a:off x="1607000" y="3462403"/>
            <a:ext cx="1760358" cy="77503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0" name="直接连接符 49"/>
          <p:cNvCxnSpPr>
            <a:stCxn id="20" idx="6"/>
            <a:endCxn id="26" idx="2"/>
          </p:cNvCxnSpPr>
          <p:nvPr/>
        </p:nvCxnSpPr>
        <p:spPr>
          <a:xfrm flipV="1">
            <a:off x="3484833" y="3044089"/>
            <a:ext cx="1642882" cy="1193344"/>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a:stCxn id="26" idx="6"/>
            <a:endCxn id="32" idx="2"/>
          </p:cNvCxnSpPr>
          <p:nvPr/>
        </p:nvCxnSpPr>
        <p:spPr>
          <a:xfrm>
            <a:off x="5245190" y="3044089"/>
            <a:ext cx="1701620" cy="27116"/>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6" name="直接连接符 55"/>
          <p:cNvCxnSpPr>
            <a:stCxn id="32" idx="6"/>
            <a:endCxn id="38" idx="2"/>
          </p:cNvCxnSpPr>
          <p:nvPr/>
        </p:nvCxnSpPr>
        <p:spPr>
          <a:xfrm>
            <a:off x="7064285" y="3071205"/>
            <a:ext cx="1701620" cy="555626"/>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9" name="直接连接符 58"/>
          <p:cNvCxnSpPr>
            <a:stCxn id="38" idx="6"/>
            <a:endCxn id="44" idx="2"/>
          </p:cNvCxnSpPr>
          <p:nvPr/>
        </p:nvCxnSpPr>
        <p:spPr>
          <a:xfrm flipV="1">
            <a:off x="8883380" y="3071999"/>
            <a:ext cx="1701620" cy="554832"/>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nvGrpSpPr>
          <p:cNvPr id="72" name="组合 71"/>
          <p:cNvGrpSpPr/>
          <p:nvPr/>
        </p:nvGrpSpPr>
        <p:grpSpPr>
          <a:xfrm>
            <a:off x="1241080" y="3156015"/>
            <a:ext cx="614364" cy="614364"/>
            <a:chOff x="1241080" y="3806221"/>
            <a:chExt cx="614364" cy="614364"/>
          </a:xfrm>
        </p:grpSpPr>
        <p:sp>
          <p:nvSpPr>
            <p:cNvPr id="12" name="椭圆 11"/>
            <p:cNvSpPr/>
            <p:nvPr/>
          </p:nvSpPr>
          <p:spPr>
            <a:xfrm>
              <a:off x="1489525" y="4053871"/>
              <a:ext cx="117475" cy="11747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1241080" y="3806221"/>
              <a:ext cx="614364" cy="614364"/>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3" name="组合 72"/>
          <p:cNvGrpSpPr/>
          <p:nvPr/>
        </p:nvGrpSpPr>
        <p:grpSpPr>
          <a:xfrm>
            <a:off x="3118913" y="3931045"/>
            <a:ext cx="614364" cy="614364"/>
            <a:chOff x="3060175" y="3439507"/>
            <a:chExt cx="614364" cy="614364"/>
          </a:xfrm>
        </p:grpSpPr>
        <p:sp>
          <p:nvSpPr>
            <p:cNvPr id="20" name="椭圆 19"/>
            <p:cNvSpPr/>
            <p:nvPr/>
          </p:nvSpPr>
          <p:spPr>
            <a:xfrm>
              <a:off x="3308620" y="3687157"/>
              <a:ext cx="117475" cy="11747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3060175" y="3439507"/>
              <a:ext cx="614364" cy="614364"/>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4" name="组合 73"/>
          <p:cNvGrpSpPr/>
          <p:nvPr/>
        </p:nvGrpSpPr>
        <p:grpSpPr>
          <a:xfrm>
            <a:off x="4879270" y="2737701"/>
            <a:ext cx="614364" cy="614364"/>
            <a:chOff x="4879270" y="2737701"/>
            <a:chExt cx="614364" cy="614364"/>
          </a:xfrm>
        </p:grpSpPr>
        <p:sp>
          <p:nvSpPr>
            <p:cNvPr id="26" name="椭圆 25"/>
            <p:cNvSpPr/>
            <p:nvPr/>
          </p:nvSpPr>
          <p:spPr>
            <a:xfrm>
              <a:off x="5127715" y="2985351"/>
              <a:ext cx="117475" cy="11747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nvSpPr>
          <p:spPr>
            <a:xfrm>
              <a:off x="4879270" y="2737701"/>
              <a:ext cx="614364" cy="614364"/>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6" name="组合 75"/>
          <p:cNvGrpSpPr/>
          <p:nvPr/>
        </p:nvGrpSpPr>
        <p:grpSpPr>
          <a:xfrm>
            <a:off x="6698365" y="2764817"/>
            <a:ext cx="614364" cy="614364"/>
            <a:chOff x="6698365" y="2764817"/>
            <a:chExt cx="614364" cy="614364"/>
          </a:xfrm>
        </p:grpSpPr>
        <p:sp>
          <p:nvSpPr>
            <p:cNvPr id="32" name="椭圆 31"/>
            <p:cNvSpPr/>
            <p:nvPr/>
          </p:nvSpPr>
          <p:spPr>
            <a:xfrm>
              <a:off x="6946810" y="3012467"/>
              <a:ext cx="117475" cy="11747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p:cNvSpPr/>
            <p:nvPr/>
          </p:nvSpPr>
          <p:spPr>
            <a:xfrm>
              <a:off x="6698365" y="2764817"/>
              <a:ext cx="614364" cy="614364"/>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7" name="组合 76"/>
          <p:cNvGrpSpPr/>
          <p:nvPr/>
        </p:nvGrpSpPr>
        <p:grpSpPr>
          <a:xfrm>
            <a:off x="8517460" y="3320443"/>
            <a:ext cx="614364" cy="614364"/>
            <a:chOff x="8517460" y="3320443"/>
            <a:chExt cx="614364" cy="614364"/>
          </a:xfrm>
        </p:grpSpPr>
        <p:sp>
          <p:nvSpPr>
            <p:cNvPr id="38" name="椭圆 37"/>
            <p:cNvSpPr/>
            <p:nvPr/>
          </p:nvSpPr>
          <p:spPr>
            <a:xfrm>
              <a:off x="8765905" y="3568093"/>
              <a:ext cx="117475" cy="11747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p:cNvSpPr/>
            <p:nvPr/>
          </p:nvSpPr>
          <p:spPr>
            <a:xfrm>
              <a:off x="8517460" y="3320443"/>
              <a:ext cx="614364" cy="614364"/>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8" name="组合 77"/>
          <p:cNvGrpSpPr/>
          <p:nvPr/>
        </p:nvGrpSpPr>
        <p:grpSpPr>
          <a:xfrm>
            <a:off x="10126948" y="2556004"/>
            <a:ext cx="1033578" cy="1033578"/>
            <a:chOff x="10126948" y="2556004"/>
            <a:chExt cx="1033578" cy="1033578"/>
          </a:xfrm>
        </p:grpSpPr>
        <p:sp>
          <p:nvSpPr>
            <p:cNvPr id="44" name="椭圆 43"/>
            <p:cNvSpPr/>
            <p:nvPr/>
          </p:nvSpPr>
          <p:spPr>
            <a:xfrm>
              <a:off x="10585000" y="3013261"/>
              <a:ext cx="117475" cy="11747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p:nvSpPr>
          <p:spPr>
            <a:xfrm>
              <a:off x="10126948" y="2556004"/>
              <a:ext cx="1033578" cy="1033578"/>
            </a:xfrm>
            <a:prstGeom prst="ellipse">
              <a:avLst/>
            </a:prstGeom>
            <a:noFill/>
            <a:ln w="571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1614391990"/>
      </p:ext>
    </p:extLst>
  </p:cSld>
  <p:clrMapOvr>
    <a:masterClrMapping/>
  </p:clrMapOvr>
  <p:transition spd="slow" advClick="0" advTm="0">
    <p:push/>
    <p:sndAc>
      <p:stSnd>
        <p:snd r:embed="rId2" name="翻书1.wav"/>
      </p:stSnd>
    </p:sndAc>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5"/>
                                        </p:tgtEl>
                                        <p:attrNameLst>
                                          <p:attrName>style.visibility</p:attrName>
                                        </p:attrNameLst>
                                      </p:cBhvr>
                                      <p:to>
                                        <p:strVal val="visible"/>
                                      </p:to>
                                    </p:set>
                                  </p:childTnLst>
                                </p:cTn>
                              </p:par>
                              <p:par>
                                <p:cTn id="7" presetID="1" presetClass="exit" presetSubtype="0" fill="hold" grpId="1" nodeType="withEffect">
                                  <p:stCondLst>
                                    <p:cond delay="300"/>
                                  </p:stCondLst>
                                  <p:childTnLst>
                                    <p:set>
                                      <p:cBhvr>
                                        <p:cTn id="8" dur="1" fill="hold">
                                          <p:stCondLst>
                                            <p:cond delay="0"/>
                                          </p:stCondLst>
                                        </p:cTn>
                                        <p:tgtEl>
                                          <p:spTgt spid="75"/>
                                        </p:tgtEl>
                                        <p:attrNameLst>
                                          <p:attrName>style.visibility</p:attrName>
                                        </p:attrNameLst>
                                      </p:cBhvr>
                                      <p:to>
                                        <p:strVal val="hidden"/>
                                      </p:to>
                                    </p:set>
                                  </p:childTnLst>
                                </p:cTn>
                              </p:par>
                              <p:par>
                                <p:cTn id="9" presetID="1" presetClass="entr" presetSubtype="0" fill="hold" grpId="2" nodeType="withEffect">
                                  <p:stCondLst>
                                    <p:cond delay="600"/>
                                  </p:stCondLst>
                                  <p:childTnLst>
                                    <p:set>
                                      <p:cBhvr>
                                        <p:cTn id="10" dur="1" fill="hold">
                                          <p:stCondLst>
                                            <p:cond delay="0"/>
                                          </p:stCondLst>
                                        </p:cTn>
                                        <p:tgtEl>
                                          <p:spTgt spid="75"/>
                                        </p:tgtEl>
                                        <p:attrNameLst>
                                          <p:attrName>style.visibility</p:attrName>
                                        </p:attrNameLst>
                                      </p:cBhvr>
                                      <p:to>
                                        <p:strVal val="visible"/>
                                      </p:to>
                                    </p:set>
                                  </p:childTnLst>
                                </p:cTn>
                              </p:par>
                              <p:par>
                                <p:cTn id="11" presetID="1" presetClass="exit" presetSubtype="0" fill="hold" grpId="4" nodeType="withEffect">
                                  <p:stCondLst>
                                    <p:cond delay="900"/>
                                  </p:stCondLst>
                                  <p:childTnLst>
                                    <p:set>
                                      <p:cBhvr>
                                        <p:cTn id="12" dur="1" fill="hold">
                                          <p:stCondLst>
                                            <p:cond delay="0"/>
                                          </p:stCondLst>
                                        </p:cTn>
                                        <p:tgtEl>
                                          <p:spTgt spid="75"/>
                                        </p:tgtEl>
                                        <p:attrNameLst>
                                          <p:attrName>style.visibility</p:attrName>
                                        </p:attrNameLst>
                                      </p:cBhvr>
                                      <p:to>
                                        <p:strVal val="hidden"/>
                                      </p:to>
                                    </p:set>
                                  </p:childTnLst>
                                </p:cTn>
                              </p:par>
                              <p:par>
                                <p:cTn id="13" presetID="1" presetClass="entr" presetSubtype="0" fill="hold" grpId="3" nodeType="withEffect">
                                  <p:stCondLst>
                                    <p:cond delay="1200"/>
                                  </p:stCondLst>
                                  <p:childTnLst>
                                    <p:set>
                                      <p:cBhvr>
                                        <p:cTn id="14" dur="1" fill="hold">
                                          <p:stCondLst>
                                            <p:cond delay="0"/>
                                          </p:stCondLst>
                                        </p:cTn>
                                        <p:tgtEl>
                                          <p:spTgt spid="75"/>
                                        </p:tgtEl>
                                        <p:attrNameLst>
                                          <p:attrName>style.visibility</p:attrName>
                                        </p:attrNameLst>
                                      </p:cBhvr>
                                      <p:to>
                                        <p:strVal val="visible"/>
                                      </p:to>
                                    </p:set>
                                  </p:childTnLst>
                                </p:cTn>
                              </p:par>
                              <p:par>
                                <p:cTn id="15" presetID="1" presetClass="entr" presetSubtype="0" fill="hold" nodeType="withEffect">
                                  <p:stCondLst>
                                    <p:cond delay="1000"/>
                                  </p:stCondLst>
                                  <p:childTnLst>
                                    <p:set>
                                      <p:cBhvr>
                                        <p:cTn id="16" dur="1" fill="hold">
                                          <p:stCondLst>
                                            <p:cond delay="0"/>
                                          </p:stCondLst>
                                        </p:cTn>
                                        <p:tgtEl>
                                          <p:spTgt spid="72"/>
                                        </p:tgtEl>
                                        <p:attrNameLst>
                                          <p:attrName>style.visibility</p:attrName>
                                        </p:attrNameLst>
                                      </p:cBhvr>
                                      <p:to>
                                        <p:strVal val="visible"/>
                                      </p:to>
                                    </p:set>
                                  </p:childTnLst>
                                </p:cTn>
                              </p:par>
                              <p:par>
                                <p:cTn id="17" presetID="1" presetClass="exit" presetSubtype="0" fill="hold" nodeType="withEffect">
                                  <p:stCondLst>
                                    <p:cond delay="1250"/>
                                  </p:stCondLst>
                                  <p:childTnLst>
                                    <p:set>
                                      <p:cBhvr>
                                        <p:cTn id="18" dur="1" fill="hold">
                                          <p:stCondLst>
                                            <p:cond delay="0"/>
                                          </p:stCondLst>
                                        </p:cTn>
                                        <p:tgtEl>
                                          <p:spTgt spid="72"/>
                                        </p:tgtEl>
                                        <p:attrNameLst>
                                          <p:attrName>style.visibility</p:attrName>
                                        </p:attrNameLst>
                                      </p:cBhvr>
                                      <p:to>
                                        <p:strVal val="hidden"/>
                                      </p:to>
                                    </p:set>
                                  </p:childTnLst>
                                </p:cTn>
                              </p:par>
                              <p:par>
                                <p:cTn id="19" presetID="1" presetClass="entr" presetSubtype="0" fill="hold" nodeType="withEffect">
                                  <p:stCondLst>
                                    <p:cond delay="1500"/>
                                  </p:stCondLst>
                                  <p:childTnLst>
                                    <p:set>
                                      <p:cBhvr>
                                        <p:cTn id="20" dur="1" fill="hold">
                                          <p:stCondLst>
                                            <p:cond delay="0"/>
                                          </p:stCondLst>
                                        </p:cTn>
                                        <p:tgtEl>
                                          <p:spTgt spid="72"/>
                                        </p:tgtEl>
                                        <p:attrNameLst>
                                          <p:attrName>style.visibility</p:attrName>
                                        </p:attrNameLst>
                                      </p:cBhvr>
                                      <p:to>
                                        <p:strVal val="visible"/>
                                      </p:to>
                                    </p:set>
                                  </p:childTnLst>
                                </p:cTn>
                              </p:par>
                              <p:par>
                                <p:cTn id="21" presetID="1" presetClass="entr" presetSubtype="0" fill="hold" nodeType="withEffect">
                                  <p:stCondLst>
                                    <p:cond delay="2000"/>
                                  </p:stCondLst>
                                  <p:childTnLst>
                                    <p:set>
                                      <p:cBhvr>
                                        <p:cTn id="22" dur="1" fill="hold">
                                          <p:stCondLst>
                                            <p:cond delay="0"/>
                                          </p:stCondLst>
                                        </p:cTn>
                                        <p:tgtEl>
                                          <p:spTgt spid="73"/>
                                        </p:tgtEl>
                                        <p:attrNameLst>
                                          <p:attrName>style.visibility</p:attrName>
                                        </p:attrNameLst>
                                      </p:cBhvr>
                                      <p:to>
                                        <p:strVal val="visible"/>
                                      </p:to>
                                    </p:set>
                                  </p:childTnLst>
                                </p:cTn>
                              </p:par>
                              <p:par>
                                <p:cTn id="23" presetID="1" presetClass="exit" presetSubtype="0" fill="hold" nodeType="withEffect">
                                  <p:stCondLst>
                                    <p:cond delay="2250"/>
                                  </p:stCondLst>
                                  <p:childTnLst>
                                    <p:set>
                                      <p:cBhvr>
                                        <p:cTn id="24" dur="1" fill="hold">
                                          <p:stCondLst>
                                            <p:cond delay="0"/>
                                          </p:stCondLst>
                                        </p:cTn>
                                        <p:tgtEl>
                                          <p:spTgt spid="73"/>
                                        </p:tgtEl>
                                        <p:attrNameLst>
                                          <p:attrName>style.visibility</p:attrName>
                                        </p:attrNameLst>
                                      </p:cBhvr>
                                      <p:to>
                                        <p:strVal val="hidden"/>
                                      </p:to>
                                    </p:set>
                                  </p:childTnLst>
                                </p:cTn>
                              </p:par>
                              <p:par>
                                <p:cTn id="25" presetID="1" presetClass="entr" presetSubtype="0" fill="hold" nodeType="withEffect">
                                  <p:stCondLst>
                                    <p:cond delay="2500"/>
                                  </p:stCondLst>
                                  <p:childTnLst>
                                    <p:set>
                                      <p:cBhvr>
                                        <p:cTn id="26" dur="1" fill="hold">
                                          <p:stCondLst>
                                            <p:cond delay="0"/>
                                          </p:stCondLst>
                                        </p:cTn>
                                        <p:tgtEl>
                                          <p:spTgt spid="73"/>
                                        </p:tgtEl>
                                        <p:attrNameLst>
                                          <p:attrName>style.visibility</p:attrName>
                                        </p:attrNameLst>
                                      </p:cBhvr>
                                      <p:to>
                                        <p:strVal val="visible"/>
                                      </p:to>
                                    </p:set>
                                  </p:childTnLst>
                                </p:cTn>
                              </p:par>
                              <p:par>
                                <p:cTn id="27" presetID="1" presetClass="entr" presetSubtype="0" fill="hold" nodeType="withEffect">
                                  <p:stCondLst>
                                    <p:cond delay="3000"/>
                                  </p:stCondLst>
                                  <p:childTnLst>
                                    <p:set>
                                      <p:cBhvr>
                                        <p:cTn id="28" dur="1" fill="hold">
                                          <p:stCondLst>
                                            <p:cond delay="0"/>
                                          </p:stCondLst>
                                        </p:cTn>
                                        <p:tgtEl>
                                          <p:spTgt spid="74"/>
                                        </p:tgtEl>
                                        <p:attrNameLst>
                                          <p:attrName>style.visibility</p:attrName>
                                        </p:attrNameLst>
                                      </p:cBhvr>
                                      <p:to>
                                        <p:strVal val="visible"/>
                                      </p:to>
                                    </p:set>
                                  </p:childTnLst>
                                </p:cTn>
                              </p:par>
                              <p:par>
                                <p:cTn id="29" presetID="1" presetClass="exit" presetSubtype="0" fill="hold" nodeType="withEffect">
                                  <p:stCondLst>
                                    <p:cond delay="3250"/>
                                  </p:stCondLst>
                                  <p:childTnLst>
                                    <p:set>
                                      <p:cBhvr>
                                        <p:cTn id="30" dur="1" fill="hold">
                                          <p:stCondLst>
                                            <p:cond delay="0"/>
                                          </p:stCondLst>
                                        </p:cTn>
                                        <p:tgtEl>
                                          <p:spTgt spid="74"/>
                                        </p:tgtEl>
                                        <p:attrNameLst>
                                          <p:attrName>style.visibility</p:attrName>
                                        </p:attrNameLst>
                                      </p:cBhvr>
                                      <p:to>
                                        <p:strVal val="hidden"/>
                                      </p:to>
                                    </p:set>
                                  </p:childTnLst>
                                </p:cTn>
                              </p:par>
                              <p:par>
                                <p:cTn id="31" presetID="1" presetClass="entr" presetSubtype="0" fill="hold" nodeType="withEffect">
                                  <p:stCondLst>
                                    <p:cond delay="3500"/>
                                  </p:stCondLst>
                                  <p:childTnLst>
                                    <p:set>
                                      <p:cBhvr>
                                        <p:cTn id="32" dur="1" fill="hold">
                                          <p:stCondLst>
                                            <p:cond delay="0"/>
                                          </p:stCondLst>
                                        </p:cTn>
                                        <p:tgtEl>
                                          <p:spTgt spid="74"/>
                                        </p:tgtEl>
                                        <p:attrNameLst>
                                          <p:attrName>style.visibility</p:attrName>
                                        </p:attrNameLst>
                                      </p:cBhvr>
                                      <p:to>
                                        <p:strVal val="visible"/>
                                      </p:to>
                                    </p:set>
                                  </p:childTnLst>
                                </p:cTn>
                              </p:par>
                              <p:par>
                                <p:cTn id="33" presetID="1" presetClass="entr" presetSubtype="0" fill="hold" nodeType="withEffect">
                                  <p:stCondLst>
                                    <p:cond delay="4000"/>
                                  </p:stCondLst>
                                  <p:childTnLst>
                                    <p:set>
                                      <p:cBhvr>
                                        <p:cTn id="34" dur="1" fill="hold">
                                          <p:stCondLst>
                                            <p:cond delay="0"/>
                                          </p:stCondLst>
                                        </p:cTn>
                                        <p:tgtEl>
                                          <p:spTgt spid="76"/>
                                        </p:tgtEl>
                                        <p:attrNameLst>
                                          <p:attrName>style.visibility</p:attrName>
                                        </p:attrNameLst>
                                      </p:cBhvr>
                                      <p:to>
                                        <p:strVal val="visible"/>
                                      </p:to>
                                    </p:set>
                                  </p:childTnLst>
                                </p:cTn>
                              </p:par>
                              <p:par>
                                <p:cTn id="35" presetID="1" presetClass="exit" presetSubtype="0" fill="hold" nodeType="withEffect">
                                  <p:stCondLst>
                                    <p:cond delay="4250"/>
                                  </p:stCondLst>
                                  <p:childTnLst>
                                    <p:set>
                                      <p:cBhvr>
                                        <p:cTn id="36" dur="1" fill="hold">
                                          <p:stCondLst>
                                            <p:cond delay="0"/>
                                          </p:stCondLst>
                                        </p:cTn>
                                        <p:tgtEl>
                                          <p:spTgt spid="76"/>
                                        </p:tgtEl>
                                        <p:attrNameLst>
                                          <p:attrName>style.visibility</p:attrName>
                                        </p:attrNameLst>
                                      </p:cBhvr>
                                      <p:to>
                                        <p:strVal val="hidden"/>
                                      </p:to>
                                    </p:set>
                                  </p:childTnLst>
                                </p:cTn>
                              </p:par>
                              <p:par>
                                <p:cTn id="37" presetID="1" presetClass="entr" presetSubtype="0" fill="hold" nodeType="withEffect">
                                  <p:stCondLst>
                                    <p:cond delay="4500"/>
                                  </p:stCondLst>
                                  <p:childTnLst>
                                    <p:set>
                                      <p:cBhvr>
                                        <p:cTn id="38" dur="1" fill="hold">
                                          <p:stCondLst>
                                            <p:cond delay="0"/>
                                          </p:stCondLst>
                                        </p:cTn>
                                        <p:tgtEl>
                                          <p:spTgt spid="76"/>
                                        </p:tgtEl>
                                        <p:attrNameLst>
                                          <p:attrName>style.visibility</p:attrName>
                                        </p:attrNameLst>
                                      </p:cBhvr>
                                      <p:to>
                                        <p:strVal val="visible"/>
                                      </p:to>
                                    </p:set>
                                  </p:childTnLst>
                                </p:cTn>
                              </p:par>
                              <p:par>
                                <p:cTn id="39" presetID="1" presetClass="entr" presetSubtype="0" fill="hold" nodeType="withEffect">
                                  <p:stCondLst>
                                    <p:cond delay="5000"/>
                                  </p:stCondLst>
                                  <p:childTnLst>
                                    <p:set>
                                      <p:cBhvr>
                                        <p:cTn id="40" dur="1" fill="hold">
                                          <p:stCondLst>
                                            <p:cond delay="0"/>
                                          </p:stCondLst>
                                        </p:cTn>
                                        <p:tgtEl>
                                          <p:spTgt spid="77"/>
                                        </p:tgtEl>
                                        <p:attrNameLst>
                                          <p:attrName>style.visibility</p:attrName>
                                        </p:attrNameLst>
                                      </p:cBhvr>
                                      <p:to>
                                        <p:strVal val="visible"/>
                                      </p:to>
                                    </p:set>
                                  </p:childTnLst>
                                </p:cTn>
                              </p:par>
                              <p:par>
                                <p:cTn id="41" presetID="1" presetClass="exit" presetSubtype="0" fill="hold" nodeType="withEffect">
                                  <p:stCondLst>
                                    <p:cond delay="5250"/>
                                  </p:stCondLst>
                                  <p:childTnLst>
                                    <p:set>
                                      <p:cBhvr>
                                        <p:cTn id="42" dur="1" fill="hold">
                                          <p:stCondLst>
                                            <p:cond delay="0"/>
                                          </p:stCondLst>
                                        </p:cTn>
                                        <p:tgtEl>
                                          <p:spTgt spid="77"/>
                                        </p:tgtEl>
                                        <p:attrNameLst>
                                          <p:attrName>style.visibility</p:attrName>
                                        </p:attrNameLst>
                                      </p:cBhvr>
                                      <p:to>
                                        <p:strVal val="hidden"/>
                                      </p:to>
                                    </p:set>
                                  </p:childTnLst>
                                </p:cTn>
                              </p:par>
                              <p:par>
                                <p:cTn id="43" presetID="1" presetClass="entr" presetSubtype="0" fill="hold" nodeType="withEffect">
                                  <p:stCondLst>
                                    <p:cond delay="5500"/>
                                  </p:stCondLst>
                                  <p:childTnLst>
                                    <p:set>
                                      <p:cBhvr>
                                        <p:cTn id="44" dur="1" fill="hold">
                                          <p:stCondLst>
                                            <p:cond delay="0"/>
                                          </p:stCondLst>
                                        </p:cTn>
                                        <p:tgtEl>
                                          <p:spTgt spid="77"/>
                                        </p:tgtEl>
                                        <p:attrNameLst>
                                          <p:attrName>style.visibility</p:attrName>
                                        </p:attrNameLst>
                                      </p:cBhvr>
                                      <p:to>
                                        <p:strVal val="visible"/>
                                      </p:to>
                                    </p:set>
                                  </p:childTnLst>
                                </p:cTn>
                              </p:par>
                              <p:par>
                                <p:cTn id="45" presetID="1" presetClass="entr" presetSubtype="0" fill="hold" nodeType="withEffect">
                                  <p:stCondLst>
                                    <p:cond delay="6000"/>
                                  </p:stCondLst>
                                  <p:childTnLst>
                                    <p:set>
                                      <p:cBhvr>
                                        <p:cTn id="46" dur="1" fill="hold">
                                          <p:stCondLst>
                                            <p:cond delay="0"/>
                                          </p:stCondLst>
                                        </p:cTn>
                                        <p:tgtEl>
                                          <p:spTgt spid="78"/>
                                        </p:tgtEl>
                                        <p:attrNameLst>
                                          <p:attrName>style.visibility</p:attrName>
                                        </p:attrNameLst>
                                      </p:cBhvr>
                                      <p:to>
                                        <p:strVal val="visible"/>
                                      </p:to>
                                    </p:set>
                                  </p:childTnLst>
                                </p:cTn>
                              </p:par>
                              <p:par>
                                <p:cTn id="47" presetID="1" presetClass="exit" presetSubtype="0" fill="hold" nodeType="withEffect">
                                  <p:stCondLst>
                                    <p:cond delay="6250"/>
                                  </p:stCondLst>
                                  <p:childTnLst>
                                    <p:set>
                                      <p:cBhvr>
                                        <p:cTn id="48" dur="1" fill="hold">
                                          <p:stCondLst>
                                            <p:cond delay="0"/>
                                          </p:stCondLst>
                                        </p:cTn>
                                        <p:tgtEl>
                                          <p:spTgt spid="78"/>
                                        </p:tgtEl>
                                        <p:attrNameLst>
                                          <p:attrName>style.visibility</p:attrName>
                                        </p:attrNameLst>
                                      </p:cBhvr>
                                      <p:to>
                                        <p:strVal val="hidden"/>
                                      </p:to>
                                    </p:set>
                                  </p:childTnLst>
                                </p:cTn>
                              </p:par>
                              <p:par>
                                <p:cTn id="49" presetID="1" presetClass="entr" presetSubtype="0" fill="hold" nodeType="withEffect">
                                  <p:stCondLst>
                                    <p:cond delay="6500"/>
                                  </p:stCondLst>
                                  <p:childTnLst>
                                    <p:set>
                                      <p:cBhvr>
                                        <p:cTn id="50" dur="1" fill="hold">
                                          <p:stCondLst>
                                            <p:cond delay="0"/>
                                          </p:stCondLst>
                                        </p:cTn>
                                        <p:tgtEl>
                                          <p:spTgt spid="78"/>
                                        </p:tgtEl>
                                        <p:attrNameLst>
                                          <p:attrName>style.visibility</p:attrName>
                                        </p:attrNameLst>
                                      </p:cBhvr>
                                      <p:to>
                                        <p:strVal val="visible"/>
                                      </p:to>
                                    </p:set>
                                  </p:childTnLst>
                                </p:cTn>
                              </p:par>
                              <p:par>
                                <p:cTn id="51" presetID="1" presetClass="entr" presetSubtype="0" fill="hold" nodeType="withEffect">
                                  <p:stCondLst>
                                    <p:cond delay="250"/>
                                  </p:stCondLst>
                                  <p:childTnLst>
                                    <p:set>
                                      <p:cBhvr>
                                        <p:cTn id="52" dur="1" fill="hold">
                                          <p:stCondLst>
                                            <p:cond delay="0"/>
                                          </p:stCondLst>
                                        </p:cTn>
                                        <p:tgtEl>
                                          <p:spTgt spid="79"/>
                                        </p:tgtEl>
                                        <p:attrNameLst>
                                          <p:attrName>style.visibility</p:attrName>
                                        </p:attrNameLst>
                                      </p:cBhvr>
                                      <p:to>
                                        <p:strVal val="visible"/>
                                      </p:to>
                                    </p:set>
                                  </p:childTnLst>
                                </p:cTn>
                              </p:par>
                              <p:par>
                                <p:cTn id="53" presetID="1" presetClass="exit" presetSubtype="0" fill="hold" nodeType="withEffect">
                                  <p:stCondLst>
                                    <p:cond delay="500"/>
                                  </p:stCondLst>
                                  <p:childTnLst>
                                    <p:set>
                                      <p:cBhvr>
                                        <p:cTn id="54" dur="1" fill="hold">
                                          <p:stCondLst>
                                            <p:cond delay="0"/>
                                          </p:stCondLst>
                                        </p:cTn>
                                        <p:tgtEl>
                                          <p:spTgt spid="79"/>
                                        </p:tgtEl>
                                        <p:attrNameLst>
                                          <p:attrName>style.visibility</p:attrName>
                                        </p:attrNameLst>
                                      </p:cBhvr>
                                      <p:to>
                                        <p:strVal val="hidden"/>
                                      </p:to>
                                    </p:set>
                                  </p:childTnLst>
                                </p:cTn>
                              </p:par>
                              <p:par>
                                <p:cTn id="55" presetID="1" presetClass="entr" presetSubtype="0" fill="hold" nodeType="withEffect">
                                  <p:stCondLst>
                                    <p:cond delay="750"/>
                                  </p:stCondLst>
                                  <p:childTnLst>
                                    <p:set>
                                      <p:cBhvr>
                                        <p:cTn id="56" dur="1" fill="hold">
                                          <p:stCondLst>
                                            <p:cond delay="0"/>
                                          </p:stCondLst>
                                        </p:cTn>
                                        <p:tgtEl>
                                          <p:spTgt spid="79"/>
                                        </p:tgtEl>
                                        <p:attrNameLst>
                                          <p:attrName>style.visibility</p:attrName>
                                        </p:attrNameLst>
                                      </p:cBhvr>
                                      <p:to>
                                        <p:strVal val="visible"/>
                                      </p:to>
                                    </p:set>
                                  </p:childTnLst>
                                </p:cTn>
                              </p:par>
                              <p:par>
                                <p:cTn id="57" presetID="1" presetClass="entr" presetSubtype="0" fill="hold" nodeType="withEffect">
                                  <p:stCondLst>
                                    <p:cond delay="1250"/>
                                  </p:stCondLst>
                                  <p:childTnLst>
                                    <p:set>
                                      <p:cBhvr>
                                        <p:cTn id="58" dur="1" fill="hold">
                                          <p:stCondLst>
                                            <p:cond delay="0"/>
                                          </p:stCondLst>
                                        </p:cTn>
                                        <p:tgtEl>
                                          <p:spTgt spid="80"/>
                                        </p:tgtEl>
                                        <p:attrNameLst>
                                          <p:attrName>style.visibility</p:attrName>
                                        </p:attrNameLst>
                                      </p:cBhvr>
                                      <p:to>
                                        <p:strVal val="visible"/>
                                      </p:to>
                                    </p:set>
                                  </p:childTnLst>
                                </p:cTn>
                              </p:par>
                              <p:par>
                                <p:cTn id="59" presetID="1" presetClass="exit" presetSubtype="0" fill="hold" nodeType="withEffect">
                                  <p:stCondLst>
                                    <p:cond delay="1500"/>
                                  </p:stCondLst>
                                  <p:childTnLst>
                                    <p:set>
                                      <p:cBhvr>
                                        <p:cTn id="60" dur="1" fill="hold">
                                          <p:stCondLst>
                                            <p:cond delay="0"/>
                                          </p:stCondLst>
                                        </p:cTn>
                                        <p:tgtEl>
                                          <p:spTgt spid="80"/>
                                        </p:tgtEl>
                                        <p:attrNameLst>
                                          <p:attrName>style.visibility</p:attrName>
                                        </p:attrNameLst>
                                      </p:cBhvr>
                                      <p:to>
                                        <p:strVal val="hidden"/>
                                      </p:to>
                                    </p:set>
                                  </p:childTnLst>
                                </p:cTn>
                              </p:par>
                              <p:par>
                                <p:cTn id="61" presetID="1" presetClass="entr" presetSubtype="0" fill="hold" nodeType="withEffect">
                                  <p:stCondLst>
                                    <p:cond delay="1750"/>
                                  </p:stCondLst>
                                  <p:childTnLst>
                                    <p:set>
                                      <p:cBhvr>
                                        <p:cTn id="62" dur="1" fill="hold">
                                          <p:stCondLst>
                                            <p:cond delay="0"/>
                                          </p:stCondLst>
                                        </p:cTn>
                                        <p:tgtEl>
                                          <p:spTgt spid="80"/>
                                        </p:tgtEl>
                                        <p:attrNameLst>
                                          <p:attrName>style.visibility</p:attrName>
                                        </p:attrNameLst>
                                      </p:cBhvr>
                                      <p:to>
                                        <p:strVal val="visible"/>
                                      </p:to>
                                    </p:set>
                                  </p:childTnLst>
                                </p:cTn>
                              </p:par>
                              <p:par>
                                <p:cTn id="63" presetID="1" presetClass="entr" presetSubtype="0" fill="hold" nodeType="withEffect">
                                  <p:stCondLst>
                                    <p:cond delay="2250"/>
                                  </p:stCondLst>
                                  <p:childTnLst>
                                    <p:set>
                                      <p:cBhvr>
                                        <p:cTn id="64" dur="1" fill="hold">
                                          <p:stCondLst>
                                            <p:cond delay="0"/>
                                          </p:stCondLst>
                                        </p:cTn>
                                        <p:tgtEl>
                                          <p:spTgt spid="81"/>
                                        </p:tgtEl>
                                        <p:attrNameLst>
                                          <p:attrName>style.visibility</p:attrName>
                                        </p:attrNameLst>
                                      </p:cBhvr>
                                      <p:to>
                                        <p:strVal val="visible"/>
                                      </p:to>
                                    </p:set>
                                  </p:childTnLst>
                                </p:cTn>
                              </p:par>
                              <p:par>
                                <p:cTn id="65" presetID="1" presetClass="exit" presetSubtype="0" fill="hold" nodeType="withEffect">
                                  <p:stCondLst>
                                    <p:cond delay="2500"/>
                                  </p:stCondLst>
                                  <p:childTnLst>
                                    <p:set>
                                      <p:cBhvr>
                                        <p:cTn id="66" dur="1" fill="hold">
                                          <p:stCondLst>
                                            <p:cond delay="0"/>
                                          </p:stCondLst>
                                        </p:cTn>
                                        <p:tgtEl>
                                          <p:spTgt spid="81"/>
                                        </p:tgtEl>
                                        <p:attrNameLst>
                                          <p:attrName>style.visibility</p:attrName>
                                        </p:attrNameLst>
                                      </p:cBhvr>
                                      <p:to>
                                        <p:strVal val="hidden"/>
                                      </p:to>
                                    </p:set>
                                  </p:childTnLst>
                                </p:cTn>
                              </p:par>
                              <p:par>
                                <p:cTn id="67" presetID="1" presetClass="entr" presetSubtype="0" fill="hold" nodeType="withEffect">
                                  <p:stCondLst>
                                    <p:cond delay="2750"/>
                                  </p:stCondLst>
                                  <p:childTnLst>
                                    <p:set>
                                      <p:cBhvr>
                                        <p:cTn id="68" dur="1" fill="hold">
                                          <p:stCondLst>
                                            <p:cond delay="0"/>
                                          </p:stCondLst>
                                        </p:cTn>
                                        <p:tgtEl>
                                          <p:spTgt spid="81"/>
                                        </p:tgtEl>
                                        <p:attrNameLst>
                                          <p:attrName>style.visibility</p:attrName>
                                        </p:attrNameLst>
                                      </p:cBhvr>
                                      <p:to>
                                        <p:strVal val="visible"/>
                                      </p:to>
                                    </p:set>
                                  </p:childTnLst>
                                </p:cTn>
                              </p:par>
                              <p:par>
                                <p:cTn id="69" presetID="1" presetClass="entr" presetSubtype="0" fill="hold" nodeType="withEffect">
                                  <p:stCondLst>
                                    <p:cond delay="3250"/>
                                  </p:stCondLst>
                                  <p:childTnLst>
                                    <p:set>
                                      <p:cBhvr>
                                        <p:cTn id="70" dur="1" fill="hold">
                                          <p:stCondLst>
                                            <p:cond delay="0"/>
                                          </p:stCondLst>
                                        </p:cTn>
                                        <p:tgtEl>
                                          <p:spTgt spid="82"/>
                                        </p:tgtEl>
                                        <p:attrNameLst>
                                          <p:attrName>style.visibility</p:attrName>
                                        </p:attrNameLst>
                                      </p:cBhvr>
                                      <p:to>
                                        <p:strVal val="visible"/>
                                      </p:to>
                                    </p:set>
                                  </p:childTnLst>
                                </p:cTn>
                              </p:par>
                              <p:par>
                                <p:cTn id="71" presetID="1" presetClass="exit" presetSubtype="0" fill="hold" nodeType="withEffect">
                                  <p:stCondLst>
                                    <p:cond delay="3500"/>
                                  </p:stCondLst>
                                  <p:childTnLst>
                                    <p:set>
                                      <p:cBhvr>
                                        <p:cTn id="72" dur="1" fill="hold">
                                          <p:stCondLst>
                                            <p:cond delay="0"/>
                                          </p:stCondLst>
                                        </p:cTn>
                                        <p:tgtEl>
                                          <p:spTgt spid="82"/>
                                        </p:tgtEl>
                                        <p:attrNameLst>
                                          <p:attrName>style.visibility</p:attrName>
                                        </p:attrNameLst>
                                      </p:cBhvr>
                                      <p:to>
                                        <p:strVal val="hidden"/>
                                      </p:to>
                                    </p:set>
                                  </p:childTnLst>
                                </p:cTn>
                              </p:par>
                              <p:par>
                                <p:cTn id="73" presetID="1" presetClass="entr" presetSubtype="0" fill="hold" nodeType="withEffect">
                                  <p:stCondLst>
                                    <p:cond delay="3750"/>
                                  </p:stCondLst>
                                  <p:childTnLst>
                                    <p:set>
                                      <p:cBhvr>
                                        <p:cTn id="74" dur="1" fill="hold">
                                          <p:stCondLst>
                                            <p:cond delay="0"/>
                                          </p:stCondLst>
                                        </p:cTn>
                                        <p:tgtEl>
                                          <p:spTgt spid="82"/>
                                        </p:tgtEl>
                                        <p:attrNameLst>
                                          <p:attrName>style.visibility</p:attrName>
                                        </p:attrNameLst>
                                      </p:cBhvr>
                                      <p:to>
                                        <p:strVal val="visible"/>
                                      </p:to>
                                    </p:set>
                                  </p:childTnLst>
                                </p:cTn>
                              </p:par>
                              <p:par>
                                <p:cTn id="75" presetID="1" presetClass="entr" presetSubtype="0" fill="hold" nodeType="withEffect">
                                  <p:stCondLst>
                                    <p:cond delay="4250"/>
                                  </p:stCondLst>
                                  <p:childTnLst>
                                    <p:set>
                                      <p:cBhvr>
                                        <p:cTn id="76" dur="1" fill="hold">
                                          <p:stCondLst>
                                            <p:cond delay="0"/>
                                          </p:stCondLst>
                                        </p:cTn>
                                        <p:tgtEl>
                                          <p:spTgt spid="83"/>
                                        </p:tgtEl>
                                        <p:attrNameLst>
                                          <p:attrName>style.visibility</p:attrName>
                                        </p:attrNameLst>
                                      </p:cBhvr>
                                      <p:to>
                                        <p:strVal val="visible"/>
                                      </p:to>
                                    </p:set>
                                  </p:childTnLst>
                                </p:cTn>
                              </p:par>
                              <p:par>
                                <p:cTn id="77" presetID="1" presetClass="exit" presetSubtype="0" fill="hold" nodeType="withEffect">
                                  <p:stCondLst>
                                    <p:cond delay="4500"/>
                                  </p:stCondLst>
                                  <p:childTnLst>
                                    <p:set>
                                      <p:cBhvr>
                                        <p:cTn id="78" dur="1" fill="hold">
                                          <p:stCondLst>
                                            <p:cond delay="0"/>
                                          </p:stCondLst>
                                        </p:cTn>
                                        <p:tgtEl>
                                          <p:spTgt spid="83"/>
                                        </p:tgtEl>
                                        <p:attrNameLst>
                                          <p:attrName>style.visibility</p:attrName>
                                        </p:attrNameLst>
                                      </p:cBhvr>
                                      <p:to>
                                        <p:strVal val="hidden"/>
                                      </p:to>
                                    </p:set>
                                  </p:childTnLst>
                                </p:cTn>
                              </p:par>
                              <p:par>
                                <p:cTn id="79" presetID="1" presetClass="entr" presetSubtype="0" fill="hold" nodeType="withEffect">
                                  <p:stCondLst>
                                    <p:cond delay="4750"/>
                                  </p:stCondLst>
                                  <p:childTnLst>
                                    <p:set>
                                      <p:cBhvr>
                                        <p:cTn id="80" dur="1" fill="hold">
                                          <p:stCondLst>
                                            <p:cond delay="0"/>
                                          </p:stCondLst>
                                        </p:cTn>
                                        <p:tgtEl>
                                          <p:spTgt spid="83"/>
                                        </p:tgtEl>
                                        <p:attrNameLst>
                                          <p:attrName>style.visibility</p:attrName>
                                        </p:attrNameLst>
                                      </p:cBhvr>
                                      <p:to>
                                        <p:strVal val="visible"/>
                                      </p:to>
                                    </p:set>
                                  </p:childTnLst>
                                </p:cTn>
                              </p:par>
                              <p:par>
                                <p:cTn id="81" presetID="1" presetClass="entr" presetSubtype="0" fill="hold" nodeType="withEffect">
                                  <p:stCondLst>
                                    <p:cond delay="5250"/>
                                  </p:stCondLst>
                                  <p:childTnLst>
                                    <p:set>
                                      <p:cBhvr>
                                        <p:cTn id="82" dur="1" fill="hold">
                                          <p:stCondLst>
                                            <p:cond delay="0"/>
                                          </p:stCondLst>
                                        </p:cTn>
                                        <p:tgtEl>
                                          <p:spTgt spid="84"/>
                                        </p:tgtEl>
                                        <p:attrNameLst>
                                          <p:attrName>style.visibility</p:attrName>
                                        </p:attrNameLst>
                                      </p:cBhvr>
                                      <p:to>
                                        <p:strVal val="visible"/>
                                      </p:to>
                                    </p:set>
                                  </p:childTnLst>
                                </p:cTn>
                              </p:par>
                              <p:par>
                                <p:cTn id="83" presetID="1" presetClass="exit" presetSubtype="0" fill="hold" nodeType="withEffect">
                                  <p:stCondLst>
                                    <p:cond delay="5500"/>
                                  </p:stCondLst>
                                  <p:childTnLst>
                                    <p:set>
                                      <p:cBhvr>
                                        <p:cTn id="84" dur="1" fill="hold">
                                          <p:stCondLst>
                                            <p:cond delay="0"/>
                                          </p:stCondLst>
                                        </p:cTn>
                                        <p:tgtEl>
                                          <p:spTgt spid="84"/>
                                        </p:tgtEl>
                                        <p:attrNameLst>
                                          <p:attrName>style.visibility</p:attrName>
                                        </p:attrNameLst>
                                      </p:cBhvr>
                                      <p:to>
                                        <p:strVal val="hidden"/>
                                      </p:to>
                                    </p:set>
                                  </p:childTnLst>
                                </p:cTn>
                              </p:par>
                              <p:par>
                                <p:cTn id="85" presetID="1" presetClass="entr" presetSubtype="0" fill="hold" nodeType="withEffect">
                                  <p:stCondLst>
                                    <p:cond delay="5750"/>
                                  </p:stCondLst>
                                  <p:childTnLst>
                                    <p:set>
                                      <p:cBhvr>
                                        <p:cTn id="86" dur="1" fill="hold">
                                          <p:stCondLst>
                                            <p:cond delay="0"/>
                                          </p:stCondLst>
                                        </p:cTn>
                                        <p:tgtEl>
                                          <p:spTgt spid="84"/>
                                        </p:tgtEl>
                                        <p:attrNameLst>
                                          <p:attrName>style.visibility</p:attrName>
                                        </p:attrNameLst>
                                      </p:cBhvr>
                                      <p:to>
                                        <p:strVal val="visible"/>
                                      </p:to>
                                    </p:set>
                                  </p:childTnLst>
                                </p:cTn>
                              </p:par>
                              <p:par>
                                <p:cTn id="87" presetID="22" presetClass="entr" presetSubtype="8" fill="hold" nodeType="withEffect">
                                  <p:stCondLst>
                                    <p:cond delay="1500"/>
                                  </p:stCondLst>
                                  <p:childTnLst>
                                    <p:set>
                                      <p:cBhvr>
                                        <p:cTn id="88" dur="1" fill="hold">
                                          <p:stCondLst>
                                            <p:cond delay="0"/>
                                          </p:stCondLst>
                                        </p:cTn>
                                        <p:tgtEl>
                                          <p:spTgt spid="46"/>
                                        </p:tgtEl>
                                        <p:attrNameLst>
                                          <p:attrName>style.visibility</p:attrName>
                                        </p:attrNameLst>
                                      </p:cBhvr>
                                      <p:to>
                                        <p:strVal val="visible"/>
                                      </p:to>
                                    </p:set>
                                    <p:animEffect transition="in" filter="wipe(left)">
                                      <p:cBhvr>
                                        <p:cTn id="89" dur="500"/>
                                        <p:tgtEl>
                                          <p:spTgt spid="46"/>
                                        </p:tgtEl>
                                      </p:cBhvr>
                                    </p:animEffect>
                                  </p:childTnLst>
                                </p:cTn>
                              </p:par>
                              <p:par>
                                <p:cTn id="90" presetID="22" presetClass="entr" presetSubtype="8" fill="hold" nodeType="withEffect">
                                  <p:stCondLst>
                                    <p:cond delay="2500"/>
                                  </p:stCondLst>
                                  <p:childTnLst>
                                    <p:set>
                                      <p:cBhvr>
                                        <p:cTn id="91" dur="1" fill="hold">
                                          <p:stCondLst>
                                            <p:cond delay="0"/>
                                          </p:stCondLst>
                                        </p:cTn>
                                        <p:tgtEl>
                                          <p:spTgt spid="50"/>
                                        </p:tgtEl>
                                        <p:attrNameLst>
                                          <p:attrName>style.visibility</p:attrName>
                                        </p:attrNameLst>
                                      </p:cBhvr>
                                      <p:to>
                                        <p:strVal val="visible"/>
                                      </p:to>
                                    </p:set>
                                    <p:animEffect transition="in" filter="wipe(left)">
                                      <p:cBhvr>
                                        <p:cTn id="92" dur="500"/>
                                        <p:tgtEl>
                                          <p:spTgt spid="50"/>
                                        </p:tgtEl>
                                      </p:cBhvr>
                                    </p:animEffect>
                                  </p:childTnLst>
                                </p:cTn>
                              </p:par>
                              <p:par>
                                <p:cTn id="93" presetID="22" presetClass="entr" presetSubtype="8" fill="hold" nodeType="withEffect">
                                  <p:stCondLst>
                                    <p:cond delay="3500"/>
                                  </p:stCondLst>
                                  <p:childTnLst>
                                    <p:set>
                                      <p:cBhvr>
                                        <p:cTn id="94" dur="1" fill="hold">
                                          <p:stCondLst>
                                            <p:cond delay="0"/>
                                          </p:stCondLst>
                                        </p:cTn>
                                        <p:tgtEl>
                                          <p:spTgt spid="53"/>
                                        </p:tgtEl>
                                        <p:attrNameLst>
                                          <p:attrName>style.visibility</p:attrName>
                                        </p:attrNameLst>
                                      </p:cBhvr>
                                      <p:to>
                                        <p:strVal val="visible"/>
                                      </p:to>
                                    </p:set>
                                    <p:animEffect transition="in" filter="wipe(left)">
                                      <p:cBhvr>
                                        <p:cTn id="95" dur="500"/>
                                        <p:tgtEl>
                                          <p:spTgt spid="53"/>
                                        </p:tgtEl>
                                      </p:cBhvr>
                                    </p:animEffect>
                                  </p:childTnLst>
                                </p:cTn>
                              </p:par>
                              <p:par>
                                <p:cTn id="96" presetID="22" presetClass="entr" presetSubtype="8" fill="hold" nodeType="withEffect">
                                  <p:stCondLst>
                                    <p:cond delay="4500"/>
                                  </p:stCondLst>
                                  <p:childTnLst>
                                    <p:set>
                                      <p:cBhvr>
                                        <p:cTn id="97" dur="1" fill="hold">
                                          <p:stCondLst>
                                            <p:cond delay="0"/>
                                          </p:stCondLst>
                                        </p:cTn>
                                        <p:tgtEl>
                                          <p:spTgt spid="56"/>
                                        </p:tgtEl>
                                        <p:attrNameLst>
                                          <p:attrName>style.visibility</p:attrName>
                                        </p:attrNameLst>
                                      </p:cBhvr>
                                      <p:to>
                                        <p:strVal val="visible"/>
                                      </p:to>
                                    </p:set>
                                    <p:animEffect transition="in" filter="wipe(left)">
                                      <p:cBhvr>
                                        <p:cTn id="98" dur="500"/>
                                        <p:tgtEl>
                                          <p:spTgt spid="56"/>
                                        </p:tgtEl>
                                      </p:cBhvr>
                                    </p:animEffect>
                                  </p:childTnLst>
                                </p:cTn>
                              </p:par>
                              <p:par>
                                <p:cTn id="99" presetID="22" presetClass="entr" presetSubtype="8" fill="hold" nodeType="withEffect">
                                  <p:stCondLst>
                                    <p:cond delay="5500"/>
                                  </p:stCondLst>
                                  <p:childTnLst>
                                    <p:set>
                                      <p:cBhvr>
                                        <p:cTn id="100" dur="1" fill="hold">
                                          <p:stCondLst>
                                            <p:cond delay="0"/>
                                          </p:stCondLst>
                                        </p:cTn>
                                        <p:tgtEl>
                                          <p:spTgt spid="59"/>
                                        </p:tgtEl>
                                        <p:attrNameLst>
                                          <p:attrName>style.visibility</p:attrName>
                                        </p:attrNameLst>
                                      </p:cBhvr>
                                      <p:to>
                                        <p:strVal val="visible"/>
                                      </p:to>
                                    </p:set>
                                    <p:animEffect transition="in" filter="wipe(left)">
                                      <p:cBhvr>
                                        <p:cTn id="101"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p:bldP spid="75" grpId="1"/>
      <p:bldP spid="75" grpId="2"/>
      <p:bldP spid="75" grpId="3"/>
      <p:bldP spid="75" grpId="4"/>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文本框 74"/>
          <p:cNvSpPr txBox="1"/>
          <p:nvPr/>
        </p:nvSpPr>
        <p:spPr>
          <a:xfrm>
            <a:off x="2116555" y="126669"/>
            <a:ext cx="2236510" cy="707886"/>
          </a:xfrm>
          <a:prstGeom prst="rect">
            <a:avLst/>
          </a:prstGeom>
          <a:noFill/>
          <a:effectLst>
            <a:glow rad="63500">
              <a:schemeClr val="accent5">
                <a:satMod val="175000"/>
                <a:alpha val="40000"/>
              </a:schemeClr>
            </a:glow>
          </a:effectLst>
        </p:spPr>
        <p:txBody>
          <a:bodyPr wrap="none" rtlCol="0">
            <a:spAutoFit/>
          </a:bodyPr>
          <a:lstStyle/>
          <a:p>
            <a:pPr algn="ctr"/>
            <a:r>
              <a:rPr lang="zh-CN" altLang="en-US" sz="4000" dirty="0">
                <a:solidFill>
                  <a:srgbClr val="00B0F0"/>
                </a:solidFill>
                <a:effectLst>
                  <a:glow rad="139700">
                    <a:schemeClr val="accent5">
                      <a:satMod val="175000"/>
                      <a:alpha val="40000"/>
                    </a:schemeClr>
                  </a:glow>
                </a:effectLst>
                <a:latin typeface="微软雅黑" panose="020B0503020204020204" pitchFamily="34" charset="-122"/>
                <a:ea typeface="微软雅黑" panose="020B0503020204020204" pitchFamily="34" charset="-122"/>
              </a:rPr>
              <a:t>项目架构</a:t>
            </a:r>
          </a:p>
        </p:txBody>
      </p:sp>
      <p:grpSp>
        <p:nvGrpSpPr>
          <p:cNvPr id="10" name="组合 9"/>
          <p:cNvGrpSpPr/>
          <p:nvPr/>
        </p:nvGrpSpPr>
        <p:grpSpPr>
          <a:xfrm>
            <a:off x="4186410" y="2070253"/>
            <a:ext cx="3819181" cy="3819181"/>
            <a:chOff x="4443470" y="2343051"/>
            <a:chExt cx="3305061" cy="3305061"/>
          </a:xfrm>
        </p:grpSpPr>
        <p:sp>
          <p:nvSpPr>
            <p:cNvPr id="3" name="椭圆 2"/>
            <p:cNvSpPr/>
            <p:nvPr/>
          </p:nvSpPr>
          <p:spPr>
            <a:xfrm>
              <a:off x="4443470" y="2343051"/>
              <a:ext cx="3305061" cy="3305061"/>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4977788" y="2877369"/>
              <a:ext cx="2236424" cy="2236424"/>
            </a:xfrm>
            <a:prstGeom prst="ellipse">
              <a:avLst/>
            </a:prstGeom>
            <a:noFill/>
            <a:ln w="762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等腰三角形 6"/>
            <p:cNvSpPr/>
            <p:nvPr/>
          </p:nvSpPr>
          <p:spPr>
            <a:xfrm rot="18900000">
              <a:off x="4914291" y="2851151"/>
              <a:ext cx="493522" cy="425450"/>
            </a:xfrm>
            <a:prstGeom prst="triangl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 name="组合 13"/>
          <p:cNvGrpSpPr/>
          <p:nvPr/>
        </p:nvGrpSpPr>
        <p:grpSpPr>
          <a:xfrm>
            <a:off x="4914618" y="2798461"/>
            <a:ext cx="2362765" cy="2362764"/>
            <a:chOff x="5156200" y="3067050"/>
            <a:chExt cx="2044701" cy="2044700"/>
          </a:xfrm>
        </p:grpSpPr>
        <p:sp>
          <p:nvSpPr>
            <p:cNvPr id="13" name="空心弧 12"/>
            <p:cNvSpPr/>
            <p:nvPr/>
          </p:nvSpPr>
          <p:spPr>
            <a:xfrm>
              <a:off x="5156200" y="3067050"/>
              <a:ext cx="2044700" cy="2044700"/>
            </a:xfrm>
            <a:prstGeom prst="blockArc">
              <a:avLst>
                <a:gd name="adj1" fmla="val 11774738"/>
                <a:gd name="adj2" fmla="val 15586854"/>
                <a:gd name="adj3" fmla="val 361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3" name="空心弧 62"/>
            <p:cNvSpPr/>
            <p:nvPr/>
          </p:nvSpPr>
          <p:spPr>
            <a:xfrm rot="10800000">
              <a:off x="5156201" y="3067050"/>
              <a:ext cx="2044700" cy="2044700"/>
            </a:xfrm>
            <a:prstGeom prst="blockArc">
              <a:avLst>
                <a:gd name="adj1" fmla="val 11774738"/>
                <a:gd name="adj2" fmla="val 15586854"/>
                <a:gd name="adj3" fmla="val 3612"/>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15" name="椭圆 14"/>
          <p:cNvSpPr/>
          <p:nvPr/>
        </p:nvSpPr>
        <p:spPr>
          <a:xfrm rot="2700000">
            <a:off x="7358782" y="2550310"/>
            <a:ext cx="176107" cy="176107"/>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椭圆 84"/>
          <p:cNvSpPr/>
          <p:nvPr/>
        </p:nvSpPr>
        <p:spPr>
          <a:xfrm rot="2700000">
            <a:off x="4658212" y="5250879"/>
            <a:ext cx="176107" cy="176107"/>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椭圆 86"/>
          <p:cNvSpPr/>
          <p:nvPr/>
        </p:nvSpPr>
        <p:spPr>
          <a:xfrm rot="8100000">
            <a:off x="7358782" y="5250879"/>
            <a:ext cx="176107" cy="176107"/>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椭圆 87"/>
          <p:cNvSpPr/>
          <p:nvPr/>
        </p:nvSpPr>
        <p:spPr>
          <a:xfrm rot="8100000">
            <a:off x="4658212" y="2550310"/>
            <a:ext cx="176107" cy="176107"/>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文本框 88"/>
          <p:cNvSpPr txBox="1"/>
          <p:nvPr/>
        </p:nvSpPr>
        <p:spPr>
          <a:xfrm>
            <a:off x="4746265" y="3676370"/>
            <a:ext cx="2749471" cy="477054"/>
          </a:xfrm>
          <a:prstGeom prst="rect">
            <a:avLst/>
          </a:prstGeom>
          <a:noFill/>
        </p:spPr>
        <p:txBody>
          <a:bodyPr wrap="none" rtlCol="0">
            <a:spAutoFit/>
          </a:bodyPr>
          <a:lstStyle/>
          <a:p>
            <a:pPr algn="ctr"/>
            <a:r>
              <a:rPr lang="zh-CN" altLang="en-US" sz="2500" dirty="0">
                <a:solidFill>
                  <a:schemeClr val="bg1"/>
                </a:solidFill>
                <a:effectLst>
                  <a:glow rad="228600">
                    <a:schemeClr val="accent5">
                      <a:satMod val="175000"/>
                      <a:alpha val="40000"/>
                    </a:schemeClr>
                  </a:glow>
                </a:effectLst>
                <a:latin typeface="微软雅黑" panose="020B0503020204020204" pitchFamily="34" charset="-122"/>
                <a:ea typeface="微软雅黑" panose="020B0503020204020204" pitchFamily="34" charset="-122"/>
              </a:rPr>
              <a:t>人脸识别办公系统</a:t>
            </a:r>
          </a:p>
        </p:txBody>
      </p:sp>
      <p:grpSp>
        <p:nvGrpSpPr>
          <p:cNvPr id="111" name="组合 110"/>
          <p:cNvGrpSpPr/>
          <p:nvPr/>
        </p:nvGrpSpPr>
        <p:grpSpPr>
          <a:xfrm>
            <a:off x="968764" y="2130171"/>
            <a:ext cx="3651874" cy="1276329"/>
            <a:chOff x="968764" y="2130171"/>
            <a:chExt cx="3651874" cy="1276329"/>
          </a:xfrm>
        </p:grpSpPr>
        <p:sp>
          <p:nvSpPr>
            <p:cNvPr id="39" name="矩形 38"/>
            <p:cNvSpPr/>
            <p:nvPr/>
          </p:nvSpPr>
          <p:spPr>
            <a:xfrm>
              <a:off x="968764" y="2130171"/>
              <a:ext cx="2492990" cy="553998"/>
            </a:xfrm>
            <a:prstGeom prst="rect">
              <a:avLst/>
            </a:prstGeom>
          </p:spPr>
          <p:txBody>
            <a:bodyPr wrap="none">
              <a:spAutoFit/>
            </a:bodyPr>
            <a:lstStyle/>
            <a:p>
              <a:pPr algn="r"/>
              <a:r>
                <a:rPr lang="zh-CN" altLang="en-US" sz="3000" dirty="0">
                  <a:solidFill>
                    <a:schemeClr val="bg1"/>
                  </a:solidFill>
                  <a:latin typeface="微软雅黑" panose="020B0503020204020204" pitchFamily="34" charset="-122"/>
                  <a:ea typeface="微软雅黑" panose="020B0503020204020204" pitchFamily="34" charset="-122"/>
                </a:rPr>
                <a:t>签到管理系统</a:t>
              </a:r>
              <a:endParaRPr lang="zh-CN" altLang="en-US" sz="3000" i="0" dirty="0">
                <a:solidFill>
                  <a:schemeClr val="bg1"/>
                </a:solidFill>
                <a:effectLst/>
                <a:latin typeface="微软雅黑" panose="020B0503020204020204" pitchFamily="34" charset="-122"/>
                <a:ea typeface="微软雅黑" panose="020B0503020204020204" pitchFamily="34" charset="-122"/>
              </a:endParaRPr>
            </a:p>
          </p:txBody>
        </p:sp>
        <p:sp>
          <p:nvSpPr>
            <p:cNvPr id="45" name="矩形 44"/>
            <p:cNvSpPr/>
            <p:nvPr/>
          </p:nvSpPr>
          <p:spPr>
            <a:xfrm>
              <a:off x="1028601" y="2638363"/>
              <a:ext cx="2433154" cy="707886"/>
            </a:xfrm>
            <a:prstGeom prst="rect">
              <a:avLst/>
            </a:prstGeom>
          </p:spPr>
          <p:txBody>
            <a:bodyPr wrap="square">
              <a:spAutoFit/>
            </a:bodyPr>
            <a:lstStyle/>
            <a:p>
              <a:pPr algn="r"/>
              <a:r>
                <a:rPr lang="zh-CN" altLang="en-US" sz="2000" dirty="0">
                  <a:solidFill>
                    <a:srgbClr val="00B0F0"/>
                  </a:solidFill>
                  <a:latin typeface="微软雅黑" panose="020B0503020204020204" pitchFamily="34" charset="-122"/>
                  <a:ea typeface="微软雅黑" panose="020B0503020204020204" pitchFamily="34" charset="-122"/>
                </a:rPr>
                <a:t>              </a:t>
              </a:r>
              <a:r>
                <a:rPr lang="zh-CN" altLang="en-US" sz="2000" dirty="0">
                  <a:solidFill>
                    <a:schemeClr val="bg1"/>
                  </a:solidFill>
                  <a:latin typeface="微软雅黑" panose="020B0503020204020204" pitchFamily="34" charset="-122"/>
                  <a:ea typeface="微软雅黑" panose="020B0503020204020204" pitchFamily="34" charset="-122"/>
                </a:rPr>
                <a:t>人脸签到人脸注册</a:t>
              </a:r>
              <a:endParaRPr lang="zh-CN" altLang="en-US" sz="2000" b="0" i="0" dirty="0">
                <a:solidFill>
                  <a:schemeClr val="bg1"/>
                </a:solidFill>
                <a:effectLst/>
                <a:latin typeface="微软雅黑" panose="020B0503020204020204" pitchFamily="34" charset="-122"/>
                <a:ea typeface="微软雅黑" panose="020B0503020204020204" pitchFamily="34" charset="-122"/>
              </a:endParaRPr>
            </a:p>
          </p:txBody>
        </p:sp>
        <p:grpSp>
          <p:nvGrpSpPr>
            <p:cNvPr id="62" name="组合 61"/>
            <p:cNvGrpSpPr/>
            <p:nvPr/>
          </p:nvGrpSpPr>
          <p:grpSpPr>
            <a:xfrm>
              <a:off x="3480184" y="2190422"/>
              <a:ext cx="1140454" cy="1216078"/>
              <a:chOff x="3480184" y="2190422"/>
              <a:chExt cx="1140454" cy="1216078"/>
            </a:xfrm>
          </p:grpSpPr>
          <p:cxnSp>
            <p:nvCxnSpPr>
              <p:cNvPr id="48" name="直接连接符 47"/>
              <p:cNvCxnSpPr/>
              <p:nvPr/>
            </p:nvCxnSpPr>
            <p:spPr>
              <a:xfrm>
                <a:off x="3483298" y="2190422"/>
                <a:ext cx="0" cy="1216078"/>
              </a:xfrm>
              <a:prstGeom prst="line">
                <a:avLst/>
              </a:prstGeom>
              <a:ln w="12700"/>
            </p:spPr>
            <p:style>
              <a:lnRef idx="1">
                <a:schemeClr val="accent1"/>
              </a:lnRef>
              <a:fillRef idx="0">
                <a:schemeClr val="accent1"/>
              </a:fillRef>
              <a:effectRef idx="0">
                <a:schemeClr val="accent1"/>
              </a:effectRef>
              <a:fontRef idx="minor">
                <a:schemeClr val="tx1"/>
              </a:fontRef>
            </p:style>
          </p:cxnSp>
          <p:grpSp>
            <p:nvGrpSpPr>
              <p:cNvPr id="58" name="组合 57"/>
              <p:cNvGrpSpPr/>
              <p:nvPr/>
            </p:nvGrpSpPr>
            <p:grpSpPr>
              <a:xfrm>
                <a:off x="3480184" y="2619374"/>
                <a:ext cx="1140454" cy="143515"/>
                <a:chOff x="3480184" y="2578100"/>
                <a:chExt cx="1140454" cy="184790"/>
              </a:xfrm>
            </p:grpSpPr>
            <p:cxnSp>
              <p:nvCxnSpPr>
                <p:cNvPr id="51" name="直接连接符 50"/>
                <p:cNvCxnSpPr/>
                <p:nvPr/>
              </p:nvCxnSpPr>
              <p:spPr>
                <a:xfrm flipV="1">
                  <a:off x="3480184" y="2578100"/>
                  <a:ext cx="542550" cy="18479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a:xfrm>
                  <a:off x="4010519" y="2578100"/>
                  <a:ext cx="610119" cy="0"/>
                </a:xfrm>
                <a:prstGeom prst="line">
                  <a:avLst/>
                </a:prstGeom>
                <a:ln w="12700"/>
              </p:spPr>
              <p:style>
                <a:lnRef idx="1">
                  <a:schemeClr val="accent1"/>
                </a:lnRef>
                <a:fillRef idx="0">
                  <a:schemeClr val="accent1"/>
                </a:fillRef>
                <a:effectRef idx="0">
                  <a:schemeClr val="accent1"/>
                </a:effectRef>
                <a:fontRef idx="minor">
                  <a:schemeClr val="tx1"/>
                </a:fontRef>
              </p:style>
            </p:cxnSp>
          </p:grpSp>
        </p:grpSp>
      </p:grpSp>
      <p:grpSp>
        <p:nvGrpSpPr>
          <p:cNvPr id="114" name="组合 113"/>
          <p:cNvGrpSpPr/>
          <p:nvPr/>
        </p:nvGrpSpPr>
        <p:grpSpPr>
          <a:xfrm>
            <a:off x="968764" y="4487977"/>
            <a:ext cx="3651874" cy="1831631"/>
            <a:chOff x="968764" y="4487977"/>
            <a:chExt cx="3651874" cy="1831631"/>
          </a:xfrm>
        </p:grpSpPr>
        <p:sp>
          <p:nvSpPr>
            <p:cNvPr id="90" name="矩形 89"/>
            <p:cNvSpPr/>
            <p:nvPr/>
          </p:nvSpPr>
          <p:spPr>
            <a:xfrm>
              <a:off x="968764" y="4487977"/>
              <a:ext cx="2492990" cy="553998"/>
            </a:xfrm>
            <a:prstGeom prst="rect">
              <a:avLst/>
            </a:prstGeom>
          </p:spPr>
          <p:txBody>
            <a:bodyPr wrap="none">
              <a:spAutoFit/>
            </a:bodyPr>
            <a:lstStyle/>
            <a:p>
              <a:pPr algn="r"/>
              <a:r>
                <a:rPr lang="zh-CN" altLang="en-US" sz="3000" dirty="0">
                  <a:solidFill>
                    <a:schemeClr val="bg1"/>
                  </a:solidFill>
                  <a:latin typeface="微软雅黑" panose="020B0503020204020204" pitchFamily="34" charset="-122"/>
                  <a:ea typeface="微软雅黑" panose="020B0503020204020204" pitchFamily="34" charset="-122"/>
                </a:rPr>
                <a:t>任务管理系统</a:t>
              </a:r>
              <a:endParaRPr lang="zh-CN" altLang="en-US" sz="3000" i="0" dirty="0">
                <a:solidFill>
                  <a:schemeClr val="bg1"/>
                </a:solidFill>
                <a:effectLst/>
                <a:latin typeface="微软雅黑" panose="020B0503020204020204" pitchFamily="34" charset="-122"/>
                <a:ea typeface="微软雅黑" panose="020B0503020204020204" pitchFamily="34" charset="-122"/>
              </a:endParaRPr>
            </a:p>
          </p:txBody>
        </p:sp>
        <p:sp>
          <p:nvSpPr>
            <p:cNvPr id="91" name="矩形 90"/>
            <p:cNvSpPr/>
            <p:nvPr/>
          </p:nvSpPr>
          <p:spPr>
            <a:xfrm>
              <a:off x="1028601" y="4996169"/>
              <a:ext cx="2433154" cy="1323439"/>
            </a:xfrm>
            <a:prstGeom prst="rect">
              <a:avLst/>
            </a:prstGeom>
          </p:spPr>
          <p:txBody>
            <a:bodyPr wrap="square">
              <a:spAutoFit/>
            </a:bodyPr>
            <a:lstStyle/>
            <a:p>
              <a:pPr algn="r"/>
              <a:r>
                <a:rPr lang="zh-CN" altLang="en-US" sz="2000" dirty="0">
                  <a:solidFill>
                    <a:schemeClr val="bg1"/>
                  </a:solidFill>
                  <a:latin typeface="微软雅黑" panose="020B0503020204020204" pitchFamily="34" charset="-122"/>
                  <a:ea typeface="微软雅黑" panose="020B0503020204020204" pitchFamily="34" charset="-122"/>
                </a:rPr>
                <a:t>任务发布</a:t>
              </a:r>
              <a:endParaRPr lang="en-US" altLang="zh-CN" sz="2000" dirty="0">
                <a:solidFill>
                  <a:schemeClr val="bg1"/>
                </a:solidFill>
                <a:latin typeface="微软雅黑" panose="020B0503020204020204" pitchFamily="34" charset="-122"/>
                <a:ea typeface="微软雅黑" panose="020B0503020204020204" pitchFamily="34" charset="-122"/>
              </a:endParaRPr>
            </a:p>
            <a:p>
              <a:pPr algn="r"/>
              <a:r>
                <a:rPr lang="zh-CN" altLang="en-US" sz="2000" dirty="0">
                  <a:solidFill>
                    <a:schemeClr val="bg1"/>
                  </a:solidFill>
                  <a:latin typeface="微软雅黑" panose="020B0503020204020204" pitchFamily="34" charset="-122"/>
                  <a:ea typeface="微软雅黑" panose="020B0503020204020204" pitchFamily="34" charset="-122"/>
                </a:rPr>
                <a:t>任务接收</a:t>
              </a:r>
              <a:endParaRPr lang="en-US" altLang="zh-CN" sz="2000" dirty="0">
                <a:solidFill>
                  <a:schemeClr val="bg1"/>
                </a:solidFill>
                <a:latin typeface="微软雅黑" panose="020B0503020204020204" pitchFamily="34" charset="-122"/>
                <a:ea typeface="微软雅黑" panose="020B0503020204020204" pitchFamily="34" charset="-122"/>
              </a:endParaRPr>
            </a:p>
            <a:p>
              <a:pPr algn="r"/>
              <a:r>
                <a:rPr lang="zh-CN" altLang="en-US" sz="2000" dirty="0">
                  <a:solidFill>
                    <a:schemeClr val="bg1"/>
                  </a:solidFill>
                  <a:latin typeface="微软雅黑" panose="020B0503020204020204" pitchFamily="34" charset="-122"/>
                  <a:ea typeface="微软雅黑" panose="020B0503020204020204" pitchFamily="34" charset="-122"/>
                </a:rPr>
                <a:t>任务搜索</a:t>
              </a:r>
              <a:endParaRPr lang="en-US" altLang="zh-CN" sz="2000" dirty="0">
                <a:solidFill>
                  <a:schemeClr val="bg1"/>
                </a:solidFill>
                <a:latin typeface="微软雅黑" panose="020B0503020204020204" pitchFamily="34" charset="-122"/>
                <a:ea typeface="微软雅黑" panose="020B0503020204020204" pitchFamily="34" charset="-122"/>
              </a:endParaRPr>
            </a:p>
            <a:p>
              <a:pPr algn="r"/>
              <a:r>
                <a:rPr lang="zh-CN" altLang="en-US" sz="2000" dirty="0">
                  <a:solidFill>
                    <a:schemeClr val="bg1"/>
                  </a:solidFill>
                  <a:latin typeface="微软雅黑" panose="020B0503020204020204" pitchFamily="34" charset="-122"/>
                  <a:ea typeface="微软雅黑" panose="020B0503020204020204" pitchFamily="34" charset="-122"/>
                </a:rPr>
                <a:t>等</a:t>
              </a:r>
              <a:endParaRPr lang="zh-CN" altLang="en-US" sz="2000" b="0" i="0" dirty="0">
                <a:solidFill>
                  <a:schemeClr val="bg1"/>
                </a:solidFill>
                <a:effectLst/>
                <a:latin typeface="微软雅黑" panose="020B0503020204020204" pitchFamily="34" charset="-122"/>
                <a:ea typeface="微软雅黑" panose="020B0503020204020204" pitchFamily="34" charset="-122"/>
              </a:endParaRPr>
            </a:p>
          </p:txBody>
        </p:sp>
        <p:grpSp>
          <p:nvGrpSpPr>
            <p:cNvPr id="92" name="组合 91"/>
            <p:cNvGrpSpPr/>
            <p:nvPr/>
          </p:nvGrpSpPr>
          <p:grpSpPr>
            <a:xfrm>
              <a:off x="3480184" y="4548228"/>
              <a:ext cx="1140454" cy="1216078"/>
              <a:chOff x="3480184" y="2190422"/>
              <a:chExt cx="1140454" cy="1216078"/>
            </a:xfrm>
          </p:grpSpPr>
          <p:cxnSp>
            <p:nvCxnSpPr>
              <p:cNvPr id="93" name="直接连接符 92"/>
              <p:cNvCxnSpPr/>
              <p:nvPr/>
            </p:nvCxnSpPr>
            <p:spPr>
              <a:xfrm>
                <a:off x="3483298" y="2190422"/>
                <a:ext cx="0" cy="1216078"/>
              </a:xfrm>
              <a:prstGeom prst="line">
                <a:avLst/>
              </a:prstGeom>
              <a:ln w="12700"/>
            </p:spPr>
            <p:style>
              <a:lnRef idx="1">
                <a:schemeClr val="accent1"/>
              </a:lnRef>
              <a:fillRef idx="0">
                <a:schemeClr val="accent1"/>
              </a:fillRef>
              <a:effectRef idx="0">
                <a:schemeClr val="accent1"/>
              </a:effectRef>
              <a:fontRef idx="minor">
                <a:schemeClr val="tx1"/>
              </a:fontRef>
            </p:style>
          </p:cxnSp>
          <p:grpSp>
            <p:nvGrpSpPr>
              <p:cNvPr id="94" name="组合 93"/>
              <p:cNvGrpSpPr/>
              <p:nvPr/>
            </p:nvGrpSpPr>
            <p:grpSpPr>
              <a:xfrm>
                <a:off x="3480184" y="2762890"/>
                <a:ext cx="1140454" cy="224784"/>
                <a:chOff x="3480184" y="2762891"/>
                <a:chExt cx="1140454" cy="289432"/>
              </a:xfrm>
            </p:grpSpPr>
            <p:cxnSp>
              <p:nvCxnSpPr>
                <p:cNvPr id="95" name="直接连接符 94"/>
                <p:cNvCxnSpPr/>
                <p:nvPr/>
              </p:nvCxnSpPr>
              <p:spPr>
                <a:xfrm>
                  <a:off x="3480184" y="2762891"/>
                  <a:ext cx="542550" cy="289431"/>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96" name="直接连接符 95"/>
                <p:cNvCxnSpPr/>
                <p:nvPr/>
              </p:nvCxnSpPr>
              <p:spPr>
                <a:xfrm>
                  <a:off x="4010519" y="3052323"/>
                  <a:ext cx="610119" cy="0"/>
                </a:xfrm>
                <a:prstGeom prst="line">
                  <a:avLst/>
                </a:prstGeom>
                <a:ln w="12700"/>
              </p:spPr>
              <p:style>
                <a:lnRef idx="1">
                  <a:schemeClr val="accent1"/>
                </a:lnRef>
                <a:fillRef idx="0">
                  <a:schemeClr val="accent1"/>
                </a:fillRef>
                <a:effectRef idx="0">
                  <a:schemeClr val="accent1"/>
                </a:effectRef>
                <a:fontRef idx="minor">
                  <a:schemeClr val="tx1"/>
                </a:fontRef>
              </p:style>
            </p:cxnSp>
          </p:grpSp>
        </p:grpSp>
      </p:grpSp>
      <p:grpSp>
        <p:nvGrpSpPr>
          <p:cNvPr id="112" name="组合 111"/>
          <p:cNvGrpSpPr/>
          <p:nvPr/>
        </p:nvGrpSpPr>
        <p:grpSpPr>
          <a:xfrm>
            <a:off x="7571362" y="2614055"/>
            <a:ext cx="3674792" cy="1286192"/>
            <a:chOff x="7652479" y="2614055"/>
            <a:chExt cx="3674792" cy="1286192"/>
          </a:xfrm>
        </p:grpSpPr>
        <p:sp>
          <p:nvSpPr>
            <p:cNvPr id="97" name="矩形 96"/>
            <p:cNvSpPr/>
            <p:nvPr/>
          </p:nvSpPr>
          <p:spPr>
            <a:xfrm>
              <a:off x="8834281" y="2670504"/>
              <a:ext cx="2492990" cy="553998"/>
            </a:xfrm>
            <a:prstGeom prst="rect">
              <a:avLst/>
            </a:prstGeom>
          </p:spPr>
          <p:txBody>
            <a:bodyPr wrap="none">
              <a:spAutoFit/>
            </a:bodyPr>
            <a:lstStyle/>
            <a:p>
              <a:r>
                <a:rPr lang="zh-CN" altLang="en-US" sz="3000" dirty="0">
                  <a:solidFill>
                    <a:schemeClr val="bg1"/>
                  </a:solidFill>
                  <a:latin typeface="微软雅黑" panose="020B0503020204020204" pitchFamily="34" charset="-122"/>
                  <a:ea typeface="微软雅黑" panose="020B0503020204020204" pitchFamily="34" charset="-122"/>
                </a:rPr>
                <a:t>权限</a:t>
              </a:r>
              <a:r>
                <a:rPr lang="zh-CN" altLang="en-US" sz="3000" dirty="0" smtClean="0">
                  <a:solidFill>
                    <a:schemeClr val="bg1"/>
                  </a:solidFill>
                  <a:latin typeface="微软雅黑" panose="020B0503020204020204" pitchFamily="34" charset="-122"/>
                  <a:ea typeface="微软雅黑" panose="020B0503020204020204" pitchFamily="34" charset="-122"/>
                </a:rPr>
                <a:t>管理系统</a:t>
              </a:r>
              <a:endParaRPr lang="zh-CN" altLang="en-US" sz="3000" i="0" dirty="0">
                <a:solidFill>
                  <a:schemeClr val="bg1"/>
                </a:solidFill>
                <a:effectLst/>
                <a:latin typeface="微软雅黑" panose="020B0503020204020204" pitchFamily="34" charset="-122"/>
                <a:ea typeface="微软雅黑" panose="020B0503020204020204" pitchFamily="34" charset="-122"/>
              </a:endParaRPr>
            </a:p>
          </p:txBody>
        </p:sp>
        <p:sp>
          <p:nvSpPr>
            <p:cNvPr id="98" name="矩形 97"/>
            <p:cNvSpPr/>
            <p:nvPr/>
          </p:nvSpPr>
          <p:spPr>
            <a:xfrm>
              <a:off x="8834281" y="3178696"/>
              <a:ext cx="2226654" cy="707886"/>
            </a:xfrm>
            <a:prstGeom prst="rect">
              <a:avLst/>
            </a:prstGeom>
          </p:spPr>
          <p:txBody>
            <a:bodyPr wrap="square">
              <a:spAutoFit/>
            </a:bodyPr>
            <a:lstStyle/>
            <a:p>
              <a:r>
                <a:rPr lang="zh-CN" altLang="en-US" sz="2000" dirty="0">
                  <a:solidFill>
                    <a:schemeClr val="bg1"/>
                  </a:solidFill>
                  <a:latin typeface="微软雅黑" panose="020B0503020204020204" pitchFamily="34" charset="-122"/>
                  <a:ea typeface="微软雅黑" panose="020B0503020204020204" pitchFamily="34" charset="-122"/>
                </a:rPr>
                <a:t>不同的权限所具有的的功能不同</a:t>
              </a:r>
            </a:p>
          </p:txBody>
        </p:sp>
        <p:grpSp>
          <p:nvGrpSpPr>
            <p:cNvPr id="99" name="组合 98"/>
            <p:cNvGrpSpPr/>
            <p:nvPr/>
          </p:nvGrpSpPr>
          <p:grpSpPr>
            <a:xfrm rot="10800000">
              <a:off x="7652479" y="2614055"/>
              <a:ext cx="1137340" cy="1286192"/>
              <a:chOff x="3483298" y="1333183"/>
              <a:chExt cx="1137340" cy="1286192"/>
            </a:xfrm>
          </p:grpSpPr>
          <p:cxnSp>
            <p:nvCxnSpPr>
              <p:cNvPr id="100" name="直接连接符 99"/>
              <p:cNvCxnSpPr/>
              <p:nvPr/>
            </p:nvCxnSpPr>
            <p:spPr>
              <a:xfrm>
                <a:off x="3483298" y="1333183"/>
                <a:ext cx="0" cy="1216078"/>
              </a:xfrm>
              <a:prstGeom prst="line">
                <a:avLst/>
              </a:prstGeom>
              <a:ln w="12700"/>
            </p:spPr>
            <p:style>
              <a:lnRef idx="1">
                <a:schemeClr val="accent1"/>
              </a:lnRef>
              <a:fillRef idx="0">
                <a:schemeClr val="accent1"/>
              </a:fillRef>
              <a:effectRef idx="0">
                <a:schemeClr val="accent1"/>
              </a:effectRef>
              <a:fontRef idx="minor">
                <a:schemeClr val="tx1"/>
              </a:fontRef>
            </p:style>
          </p:cxnSp>
          <p:grpSp>
            <p:nvGrpSpPr>
              <p:cNvPr id="101" name="组合 100"/>
              <p:cNvGrpSpPr/>
              <p:nvPr/>
            </p:nvGrpSpPr>
            <p:grpSpPr>
              <a:xfrm>
                <a:off x="3483298" y="1954778"/>
                <a:ext cx="1137340" cy="664597"/>
                <a:chOff x="3483298" y="1722365"/>
                <a:chExt cx="1137340" cy="855735"/>
              </a:xfrm>
            </p:grpSpPr>
            <p:cxnSp>
              <p:nvCxnSpPr>
                <p:cNvPr id="102" name="直接连接符 101"/>
                <p:cNvCxnSpPr/>
                <p:nvPr/>
              </p:nvCxnSpPr>
              <p:spPr>
                <a:xfrm rot="10800000" flipH="1" flipV="1">
                  <a:off x="3483298" y="1722365"/>
                  <a:ext cx="539436" cy="855735"/>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03" name="直接连接符 102"/>
                <p:cNvCxnSpPr/>
                <p:nvPr/>
              </p:nvCxnSpPr>
              <p:spPr>
                <a:xfrm>
                  <a:off x="4010519" y="2578100"/>
                  <a:ext cx="610119" cy="0"/>
                </a:xfrm>
                <a:prstGeom prst="line">
                  <a:avLst/>
                </a:prstGeom>
                <a:ln w="12700"/>
              </p:spPr>
              <p:style>
                <a:lnRef idx="1">
                  <a:schemeClr val="accent1"/>
                </a:lnRef>
                <a:fillRef idx="0">
                  <a:schemeClr val="accent1"/>
                </a:fillRef>
                <a:effectRef idx="0">
                  <a:schemeClr val="accent1"/>
                </a:effectRef>
                <a:fontRef idx="minor">
                  <a:schemeClr val="tx1"/>
                </a:fontRef>
              </p:style>
            </p:cxnSp>
          </p:grpSp>
        </p:grpSp>
      </p:grpSp>
      <p:grpSp>
        <p:nvGrpSpPr>
          <p:cNvPr id="113" name="组合 112"/>
          <p:cNvGrpSpPr/>
          <p:nvPr/>
        </p:nvGrpSpPr>
        <p:grpSpPr>
          <a:xfrm>
            <a:off x="7571362" y="4969243"/>
            <a:ext cx="3586977" cy="1267209"/>
            <a:chOff x="7652479" y="4959237"/>
            <a:chExt cx="3586977" cy="1267209"/>
          </a:xfrm>
        </p:grpSpPr>
        <p:sp>
          <p:nvSpPr>
            <p:cNvPr id="104" name="矩形 103"/>
            <p:cNvSpPr/>
            <p:nvPr/>
          </p:nvSpPr>
          <p:spPr>
            <a:xfrm>
              <a:off x="8806302" y="5010368"/>
              <a:ext cx="1723549" cy="553998"/>
            </a:xfrm>
            <a:prstGeom prst="rect">
              <a:avLst/>
            </a:prstGeom>
          </p:spPr>
          <p:txBody>
            <a:bodyPr wrap="none">
              <a:spAutoFit/>
            </a:bodyPr>
            <a:lstStyle/>
            <a:p>
              <a:r>
                <a:rPr lang="zh-CN" altLang="en-US" sz="3000" dirty="0" smtClean="0">
                  <a:solidFill>
                    <a:schemeClr val="bg1"/>
                  </a:solidFill>
                  <a:latin typeface="微软雅黑" panose="020B0503020204020204" pitchFamily="34" charset="-122"/>
                  <a:ea typeface="微软雅黑" panose="020B0503020204020204" pitchFamily="34" charset="-122"/>
                </a:rPr>
                <a:t>前端系统</a:t>
              </a:r>
              <a:endParaRPr lang="zh-CN" altLang="en-US" sz="3000" i="0" dirty="0">
                <a:solidFill>
                  <a:schemeClr val="bg1"/>
                </a:solidFill>
                <a:effectLst/>
                <a:latin typeface="微软雅黑" panose="020B0503020204020204" pitchFamily="34" charset="-122"/>
                <a:ea typeface="微软雅黑" panose="020B0503020204020204" pitchFamily="34" charset="-122"/>
              </a:endParaRPr>
            </a:p>
          </p:txBody>
        </p:sp>
        <p:sp>
          <p:nvSpPr>
            <p:cNvPr id="105" name="矩形 104"/>
            <p:cNvSpPr/>
            <p:nvPr/>
          </p:nvSpPr>
          <p:spPr>
            <a:xfrm>
              <a:off x="8806302" y="5518560"/>
              <a:ext cx="2433154" cy="707886"/>
            </a:xfrm>
            <a:prstGeom prst="rect">
              <a:avLst/>
            </a:prstGeom>
          </p:spPr>
          <p:txBody>
            <a:bodyPr wrap="square">
              <a:spAutoFit/>
            </a:bodyPr>
            <a:lstStyle/>
            <a:p>
              <a:r>
                <a:rPr lang="zh-CN" altLang="en-US" sz="2000" b="0" i="0" dirty="0">
                  <a:solidFill>
                    <a:schemeClr val="bg1"/>
                  </a:solidFill>
                  <a:effectLst/>
                  <a:latin typeface="微软雅黑" panose="020B0503020204020204" pitchFamily="34" charset="-122"/>
                  <a:ea typeface="微软雅黑" panose="020B0503020204020204" pitchFamily="34" charset="-122"/>
                </a:rPr>
                <a:t>系统以及功能的显示</a:t>
              </a:r>
            </a:p>
          </p:txBody>
        </p:sp>
        <p:grpSp>
          <p:nvGrpSpPr>
            <p:cNvPr id="106" name="组合 105"/>
            <p:cNvGrpSpPr/>
            <p:nvPr/>
          </p:nvGrpSpPr>
          <p:grpSpPr>
            <a:xfrm rot="10800000">
              <a:off x="7652479" y="4959237"/>
              <a:ext cx="1140454" cy="1216078"/>
              <a:chOff x="3480184" y="2190422"/>
              <a:chExt cx="1140454" cy="1216078"/>
            </a:xfrm>
          </p:grpSpPr>
          <p:cxnSp>
            <p:nvCxnSpPr>
              <p:cNvPr id="107" name="直接连接符 106"/>
              <p:cNvCxnSpPr/>
              <p:nvPr/>
            </p:nvCxnSpPr>
            <p:spPr>
              <a:xfrm>
                <a:off x="3483298" y="2190422"/>
                <a:ext cx="0" cy="1216078"/>
              </a:xfrm>
              <a:prstGeom prst="line">
                <a:avLst/>
              </a:prstGeom>
              <a:ln w="12700"/>
            </p:spPr>
            <p:style>
              <a:lnRef idx="1">
                <a:schemeClr val="accent1"/>
              </a:lnRef>
              <a:fillRef idx="0">
                <a:schemeClr val="accent1"/>
              </a:fillRef>
              <a:effectRef idx="0">
                <a:schemeClr val="accent1"/>
              </a:effectRef>
              <a:fontRef idx="minor">
                <a:schemeClr val="tx1"/>
              </a:fontRef>
            </p:style>
          </p:cxnSp>
          <p:grpSp>
            <p:nvGrpSpPr>
              <p:cNvPr id="108" name="组合 107"/>
              <p:cNvGrpSpPr/>
              <p:nvPr/>
            </p:nvGrpSpPr>
            <p:grpSpPr>
              <a:xfrm>
                <a:off x="3480184" y="2762890"/>
                <a:ext cx="1140454" cy="224784"/>
                <a:chOff x="3480184" y="2762891"/>
                <a:chExt cx="1140454" cy="289432"/>
              </a:xfrm>
            </p:grpSpPr>
            <p:cxnSp>
              <p:nvCxnSpPr>
                <p:cNvPr id="109" name="直接连接符 108"/>
                <p:cNvCxnSpPr/>
                <p:nvPr/>
              </p:nvCxnSpPr>
              <p:spPr>
                <a:xfrm>
                  <a:off x="3480184" y="2762891"/>
                  <a:ext cx="542550" cy="289431"/>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10" name="直接连接符 109"/>
                <p:cNvCxnSpPr/>
                <p:nvPr/>
              </p:nvCxnSpPr>
              <p:spPr>
                <a:xfrm>
                  <a:off x="4010519" y="3052323"/>
                  <a:ext cx="610119" cy="0"/>
                </a:xfrm>
                <a:prstGeom prst="line">
                  <a:avLst/>
                </a:prstGeom>
                <a:ln w="12700"/>
              </p:spPr>
              <p:style>
                <a:lnRef idx="1">
                  <a:schemeClr val="accent1"/>
                </a:lnRef>
                <a:fillRef idx="0">
                  <a:schemeClr val="accent1"/>
                </a:fillRef>
                <a:effectRef idx="0">
                  <a:schemeClr val="accent1"/>
                </a:effectRef>
                <a:fontRef idx="minor">
                  <a:schemeClr val="tx1"/>
                </a:fontRef>
              </p:style>
            </p:cxnSp>
          </p:grpSp>
        </p:grpSp>
      </p:grpSp>
    </p:spTree>
    <p:extLst>
      <p:ext uri="{BB962C8B-B14F-4D97-AF65-F5344CB8AC3E}">
        <p14:creationId xmlns:p14="http://schemas.microsoft.com/office/powerpoint/2010/main" val="255276053"/>
      </p:ext>
    </p:extLst>
  </p:cSld>
  <p:clrMapOvr>
    <a:masterClrMapping/>
  </p:clrMapOvr>
  <p:transition spd="slow" advClick="0" advTm="0">
    <p:push/>
    <p:sndAc>
      <p:stSnd>
        <p:snd r:embed="rId2" name="翻书1.wav"/>
      </p:stSnd>
    </p:sndAc>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5"/>
                                        </p:tgtEl>
                                        <p:attrNameLst>
                                          <p:attrName>style.visibility</p:attrName>
                                        </p:attrNameLst>
                                      </p:cBhvr>
                                      <p:to>
                                        <p:strVal val="visible"/>
                                      </p:to>
                                    </p:set>
                                  </p:childTnLst>
                                </p:cTn>
                              </p:par>
                              <p:par>
                                <p:cTn id="7" presetID="1" presetClass="exit" presetSubtype="0" fill="hold" grpId="1" nodeType="withEffect">
                                  <p:stCondLst>
                                    <p:cond delay="300"/>
                                  </p:stCondLst>
                                  <p:childTnLst>
                                    <p:set>
                                      <p:cBhvr>
                                        <p:cTn id="8" dur="1" fill="hold">
                                          <p:stCondLst>
                                            <p:cond delay="0"/>
                                          </p:stCondLst>
                                        </p:cTn>
                                        <p:tgtEl>
                                          <p:spTgt spid="75"/>
                                        </p:tgtEl>
                                        <p:attrNameLst>
                                          <p:attrName>style.visibility</p:attrName>
                                        </p:attrNameLst>
                                      </p:cBhvr>
                                      <p:to>
                                        <p:strVal val="hidden"/>
                                      </p:to>
                                    </p:set>
                                  </p:childTnLst>
                                </p:cTn>
                              </p:par>
                              <p:par>
                                <p:cTn id="9" presetID="1" presetClass="entr" presetSubtype="0" fill="hold" grpId="2" nodeType="withEffect">
                                  <p:stCondLst>
                                    <p:cond delay="600"/>
                                  </p:stCondLst>
                                  <p:childTnLst>
                                    <p:set>
                                      <p:cBhvr>
                                        <p:cTn id="10" dur="1" fill="hold">
                                          <p:stCondLst>
                                            <p:cond delay="0"/>
                                          </p:stCondLst>
                                        </p:cTn>
                                        <p:tgtEl>
                                          <p:spTgt spid="75"/>
                                        </p:tgtEl>
                                        <p:attrNameLst>
                                          <p:attrName>style.visibility</p:attrName>
                                        </p:attrNameLst>
                                      </p:cBhvr>
                                      <p:to>
                                        <p:strVal val="visible"/>
                                      </p:to>
                                    </p:set>
                                  </p:childTnLst>
                                </p:cTn>
                              </p:par>
                              <p:par>
                                <p:cTn id="11" presetID="1" presetClass="exit" presetSubtype="0" fill="hold" grpId="4" nodeType="withEffect">
                                  <p:stCondLst>
                                    <p:cond delay="900"/>
                                  </p:stCondLst>
                                  <p:childTnLst>
                                    <p:set>
                                      <p:cBhvr>
                                        <p:cTn id="12" dur="1" fill="hold">
                                          <p:stCondLst>
                                            <p:cond delay="0"/>
                                          </p:stCondLst>
                                        </p:cTn>
                                        <p:tgtEl>
                                          <p:spTgt spid="75"/>
                                        </p:tgtEl>
                                        <p:attrNameLst>
                                          <p:attrName>style.visibility</p:attrName>
                                        </p:attrNameLst>
                                      </p:cBhvr>
                                      <p:to>
                                        <p:strVal val="hidden"/>
                                      </p:to>
                                    </p:set>
                                  </p:childTnLst>
                                </p:cTn>
                              </p:par>
                              <p:par>
                                <p:cTn id="13" presetID="1" presetClass="entr" presetSubtype="0" fill="hold" grpId="3" nodeType="withEffect">
                                  <p:stCondLst>
                                    <p:cond delay="1200"/>
                                  </p:stCondLst>
                                  <p:childTnLst>
                                    <p:set>
                                      <p:cBhvr>
                                        <p:cTn id="14" dur="1" fill="hold">
                                          <p:stCondLst>
                                            <p:cond delay="0"/>
                                          </p:stCondLst>
                                        </p:cTn>
                                        <p:tgtEl>
                                          <p:spTgt spid="75"/>
                                        </p:tgtEl>
                                        <p:attrNameLst>
                                          <p:attrName>style.visibility</p:attrName>
                                        </p:attrNameLst>
                                      </p:cBhvr>
                                      <p:to>
                                        <p:strVal val="visible"/>
                                      </p:to>
                                    </p:set>
                                  </p:childTnLst>
                                </p:cTn>
                              </p:par>
                              <p:par>
                                <p:cTn id="15" presetID="1" presetClass="entr" presetSubtype="0" fill="hold" nodeType="withEffect">
                                  <p:stCondLst>
                                    <p:cond delay="100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xit" presetSubtype="0" fill="hold" nodeType="withEffect">
                                  <p:stCondLst>
                                    <p:cond delay="1250"/>
                                  </p:stCondLst>
                                  <p:childTnLst>
                                    <p:set>
                                      <p:cBhvr>
                                        <p:cTn id="18" dur="1" fill="hold">
                                          <p:stCondLst>
                                            <p:cond delay="0"/>
                                          </p:stCondLst>
                                        </p:cTn>
                                        <p:tgtEl>
                                          <p:spTgt spid="10"/>
                                        </p:tgtEl>
                                        <p:attrNameLst>
                                          <p:attrName>style.visibility</p:attrName>
                                        </p:attrNameLst>
                                      </p:cBhvr>
                                      <p:to>
                                        <p:strVal val="hidden"/>
                                      </p:to>
                                    </p:set>
                                  </p:childTnLst>
                                </p:cTn>
                              </p:par>
                              <p:par>
                                <p:cTn id="19" presetID="1" presetClass="entr" presetSubtype="0" fill="hold" nodeType="withEffect">
                                  <p:stCondLst>
                                    <p:cond delay="150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grpId="0" nodeType="withEffect">
                                  <p:stCondLst>
                                    <p:cond delay="1250"/>
                                  </p:stCondLst>
                                  <p:childTnLst>
                                    <p:set>
                                      <p:cBhvr>
                                        <p:cTn id="22" dur="1" fill="hold">
                                          <p:stCondLst>
                                            <p:cond delay="0"/>
                                          </p:stCondLst>
                                        </p:cTn>
                                        <p:tgtEl>
                                          <p:spTgt spid="89"/>
                                        </p:tgtEl>
                                        <p:attrNameLst>
                                          <p:attrName>style.visibility</p:attrName>
                                        </p:attrNameLst>
                                      </p:cBhvr>
                                      <p:to>
                                        <p:strVal val="visible"/>
                                      </p:to>
                                    </p:set>
                                  </p:childTnLst>
                                </p:cTn>
                              </p:par>
                              <p:par>
                                <p:cTn id="23" presetID="1" presetClass="exit" presetSubtype="0" fill="hold" grpId="1" nodeType="withEffect">
                                  <p:stCondLst>
                                    <p:cond delay="1500"/>
                                  </p:stCondLst>
                                  <p:childTnLst>
                                    <p:set>
                                      <p:cBhvr>
                                        <p:cTn id="24" dur="1" fill="hold">
                                          <p:stCondLst>
                                            <p:cond delay="0"/>
                                          </p:stCondLst>
                                        </p:cTn>
                                        <p:tgtEl>
                                          <p:spTgt spid="89"/>
                                        </p:tgtEl>
                                        <p:attrNameLst>
                                          <p:attrName>style.visibility</p:attrName>
                                        </p:attrNameLst>
                                      </p:cBhvr>
                                      <p:to>
                                        <p:strVal val="hidden"/>
                                      </p:to>
                                    </p:set>
                                  </p:childTnLst>
                                </p:cTn>
                              </p:par>
                              <p:par>
                                <p:cTn id="25" presetID="1" presetClass="entr" presetSubtype="0" fill="hold" grpId="2" nodeType="withEffect">
                                  <p:stCondLst>
                                    <p:cond delay="1750"/>
                                  </p:stCondLst>
                                  <p:childTnLst>
                                    <p:set>
                                      <p:cBhvr>
                                        <p:cTn id="26" dur="1" fill="hold">
                                          <p:stCondLst>
                                            <p:cond delay="0"/>
                                          </p:stCondLst>
                                        </p:cTn>
                                        <p:tgtEl>
                                          <p:spTgt spid="89"/>
                                        </p:tgtEl>
                                        <p:attrNameLst>
                                          <p:attrName>style.visibility</p:attrName>
                                        </p:attrNameLst>
                                      </p:cBhvr>
                                      <p:to>
                                        <p:strVal val="visible"/>
                                      </p:to>
                                    </p:set>
                                  </p:childTnLst>
                                </p:cTn>
                              </p:par>
                              <p:par>
                                <p:cTn id="27" presetID="10" presetClass="entr" presetSubtype="0" fill="hold" nodeType="withEffect">
                                  <p:stCondLst>
                                    <p:cond delay="1500"/>
                                  </p:stCondLst>
                                  <p:childTnLst>
                                    <p:set>
                                      <p:cBhvr>
                                        <p:cTn id="28" dur="1" fill="hold">
                                          <p:stCondLst>
                                            <p:cond delay="0"/>
                                          </p:stCondLst>
                                        </p:cTn>
                                        <p:tgtEl>
                                          <p:spTgt spid="14"/>
                                        </p:tgtEl>
                                        <p:attrNameLst>
                                          <p:attrName>style.visibility</p:attrName>
                                        </p:attrNameLst>
                                      </p:cBhvr>
                                      <p:to>
                                        <p:strVal val="visible"/>
                                      </p:to>
                                    </p:set>
                                    <p:animEffect transition="in" filter="fade">
                                      <p:cBhvr>
                                        <p:cTn id="29" dur="500"/>
                                        <p:tgtEl>
                                          <p:spTgt spid="14"/>
                                        </p:tgtEl>
                                      </p:cBhvr>
                                    </p:animEffect>
                                  </p:childTnLst>
                                </p:cTn>
                              </p:par>
                              <p:par>
                                <p:cTn id="30" presetID="8" presetClass="emph" presetSubtype="0" fill="hold" nodeType="withEffect">
                                  <p:stCondLst>
                                    <p:cond delay="1500"/>
                                  </p:stCondLst>
                                  <p:childTnLst>
                                    <p:animRot by="21600000">
                                      <p:cBhvr>
                                        <p:cTn id="31" dur="4500" fill="hold"/>
                                        <p:tgtEl>
                                          <p:spTgt spid="14"/>
                                        </p:tgtEl>
                                        <p:attrNameLst>
                                          <p:attrName>r</p:attrName>
                                        </p:attrNameLst>
                                      </p:cBhvr>
                                    </p:animRot>
                                  </p:childTnLst>
                                </p:cTn>
                              </p:par>
                              <p:par>
                                <p:cTn id="32" presetID="1" presetClass="entr" presetSubtype="0" fill="hold" grpId="0" nodeType="withEffect">
                                  <p:stCondLst>
                                    <p:cond delay="1500"/>
                                  </p:stCondLst>
                                  <p:childTnLst>
                                    <p:set>
                                      <p:cBhvr>
                                        <p:cTn id="33" dur="1" fill="hold">
                                          <p:stCondLst>
                                            <p:cond delay="0"/>
                                          </p:stCondLst>
                                        </p:cTn>
                                        <p:tgtEl>
                                          <p:spTgt spid="88"/>
                                        </p:tgtEl>
                                        <p:attrNameLst>
                                          <p:attrName>style.visibility</p:attrName>
                                        </p:attrNameLst>
                                      </p:cBhvr>
                                      <p:to>
                                        <p:strVal val="visible"/>
                                      </p:to>
                                    </p:set>
                                  </p:childTnLst>
                                </p:cTn>
                              </p:par>
                              <p:par>
                                <p:cTn id="34" presetID="1" presetClass="exit" presetSubtype="0" fill="hold" grpId="1" nodeType="withEffect">
                                  <p:stCondLst>
                                    <p:cond delay="1750"/>
                                  </p:stCondLst>
                                  <p:childTnLst>
                                    <p:set>
                                      <p:cBhvr>
                                        <p:cTn id="35" dur="1" fill="hold">
                                          <p:stCondLst>
                                            <p:cond delay="0"/>
                                          </p:stCondLst>
                                        </p:cTn>
                                        <p:tgtEl>
                                          <p:spTgt spid="88"/>
                                        </p:tgtEl>
                                        <p:attrNameLst>
                                          <p:attrName>style.visibility</p:attrName>
                                        </p:attrNameLst>
                                      </p:cBhvr>
                                      <p:to>
                                        <p:strVal val="hidden"/>
                                      </p:to>
                                    </p:set>
                                  </p:childTnLst>
                                </p:cTn>
                              </p:par>
                              <p:par>
                                <p:cTn id="36" presetID="1" presetClass="entr" presetSubtype="0" fill="hold" grpId="2" nodeType="withEffect">
                                  <p:stCondLst>
                                    <p:cond delay="2000"/>
                                  </p:stCondLst>
                                  <p:childTnLst>
                                    <p:set>
                                      <p:cBhvr>
                                        <p:cTn id="37" dur="1" fill="hold">
                                          <p:stCondLst>
                                            <p:cond delay="0"/>
                                          </p:stCondLst>
                                        </p:cTn>
                                        <p:tgtEl>
                                          <p:spTgt spid="88"/>
                                        </p:tgtEl>
                                        <p:attrNameLst>
                                          <p:attrName>style.visibility</p:attrName>
                                        </p:attrNameLst>
                                      </p:cBhvr>
                                      <p:to>
                                        <p:strVal val="visible"/>
                                      </p:to>
                                    </p:set>
                                  </p:childTnLst>
                                </p:cTn>
                              </p:par>
                              <p:par>
                                <p:cTn id="38" presetID="27" presetClass="emph" presetSubtype="0" fill="remove" grpId="3" nodeType="withEffect">
                                  <p:stCondLst>
                                    <p:cond delay="2250"/>
                                  </p:stCondLst>
                                  <p:childTnLst>
                                    <p:animClr clrSpc="rgb" dir="cw">
                                      <p:cBhvr override="childStyle">
                                        <p:cTn id="39" dur="250" autoRev="1" fill="remove"/>
                                        <p:tgtEl>
                                          <p:spTgt spid="88"/>
                                        </p:tgtEl>
                                        <p:attrNameLst>
                                          <p:attrName>style.color</p:attrName>
                                        </p:attrNameLst>
                                      </p:cBhvr>
                                      <p:to>
                                        <a:srgbClr val="FF0000"/>
                                      </p:to>
                                    </p:animClr>
                                    <p:animClr clrSpc="rgb" dir="cw">
                                      <p:cBhvr>
                                        <p:cTn id="40" dur="250" autoRev="1" fill="remove"/>
                                        <p:tgtEl>
                                          <p:spTgt spid="88"/>
                                        </p:tgtEl>
                                        <p:attrNameLst>
                                          <p:attrName>fillcolor</p:attrName>
                                        </p:attrNameLst>
                                      </p:cBhvr>
                                      <p:to>
                                        <a:srgbClr val="FF0000"/>
                                      </p:to>
                                    </p:animClr>
                                    <p:set>
                                      <p:cBhvr>
                                        <p:cTn id="41" dur="250" autoRev="1" fill="remove"/>
                                        <p:tgtEl>
                                          <p:spTgt spid="88"/>
                                        </p:tgtEl>
                                        <p:attrNameLst>
                                          <p:attrName>fill.type</p:attrName>
                                        </p:attrNameLst>
                                      </p:cBhvr>
                                      <p:to>
                                        <p:strVal val="solid"/>
                                      </p:to>
                                    </p:set>
                                    <p:set>
                                      <p:cBhvr>
                                        <p:cTn id="42" dur="250" autoRev="1" fill="remove"/>
                                        <p:tgtEl>
                                          <p:spTgt spid="88"/>
                                        </p:tgtEl>
                                        <p:attrNameLst>
                                          <p:attrName>fill.on</p:attrName>
                                        </p:attrNameLst>
                                      </p:cBhvr>
                                      <p:to>
                                        <p:strVal val="true"/>
                                      </p:to>
                                    </p:set>
                                  </p:childTnLst>
                                </p:cTn>
                              </p:par>
                              <p:par>
                                <p:cTn id="43" presetID="22" presetClass="entr" presetSubtype="2" fill="hold" nodeType="withEffect">
                                  <p:stCondLst>
                                    <p:cond delay="2250"/>
                                  </p:stCondLst>
                                  <p:childTnLst>
                                    <p:set>
                                      <p:cBhvr>
                                        <p:cTn id="44" dur="1" fill="hold">
                                          <p:stCondLst>
                                            <p:cond delay="0"/>
                                          </p:stCondLst>
                                        </p:cTn>
                                        <p:tgtEl>
                                          <p:spTgt spid="111"/>
                                        </p:tgtEl>
                                        <p:attrNameLst>
                                          <p:attrName>style.visibility</p:attrName>
                                        </p:attrNameLst>
                                      </p:cBhvr>
                                      <p:to>
                                        <p:strVal val="visible"/>
                                      </p:to>
                                    </p:set>
                                    <p:animEffect transition="in" filter="wipe(right)">
                                      <p:cBhvr>
                                        <p:cTn id="45" dur="500"/>
                                        <p:tgtEl>
                                          <p:spTgt spid="111"/>
                                        </p:tgtEl>
                                      </p:cBhvr>
                                    </p:animEffect>
                                  </p:childTnLst>
                                </p:cTn>
                              </p:par>
                              <p:par>
                                <p:cTn id="46" presetID="1" presetClass="entr" presetSubtype="0" fill="hold" grpId="0" nodeType="withEffect">
                                  <p:stCondLst>
                                    <p:cond delay="2500"/>
                                  </p:stCondLst>
                                  <p:childTnLst>
                                    <p:set>
                                      <p:cBhvr>
                                        <p:cTn id="47" dur="1" fill="hold">
                                          <p:stCondLst>
                                            <p:cond delay="0"/>
                                          </p:stCondLst>
                                        </p:cTn>
                                        <p:tgtEl>
                                          <p:spTgt spid="15"/>
                                        </p:tgtEl>
                                        <p:attrNameLst>
                                          <p:attrName>style.visibility</p:attrName>
                                        </p:attrNameLst>
                                      </p:cBhvr>
                                      <p:to>
                                        <p:strVal val="visible"/>
                                      </p:to>
                                    </p:set>
                                  </p:childTnLst>
                                </p:cTn>
                              </p:par>
                              <p:par>
                                <p:cTn id="48" presetID="1" presetClass="exit" presetSubtype="0" fill="hold" grpId="1" nodeType="withEffect">
                                  <p:stCondLst>
                                    <p:cond delay="2750"/>
                                  </p:stCondLst>
                                  <p:childTnLst>
                                    <p:set>
                                      <p:cBhvr>
                                        <p:cTn id="49" dur="1" fill="hold">
                                          <p:stCondLst>
                                            <p:cond delay="0"/>
                                          </p:stCondLst>
                                        </p:cTn>
                                        <p:tgtEl>
                                          <p:spTgt spid="15"/>
                                        </p:tgtEl>
                                        <p:attrNameLst>
                                          <p:attrName>style.visibility</p:attrName>
                                        </p:attrNameLst>
                                      </p:cBhvr>
                                      <p:to>
                                        <p:strVal val="hidden"/>
                                      </p:to>
                                    </p:set>
                                  </p:childTnLst>
                                </p:cTn>
                              </p:par>
                              <p:par>
                                <p:cTn id="50" presetID="1" presetClass="entr" presetSubtype="0" fill="hold" grpId="2" nodeType="withEffect">
                                  <p:stCondLst>
                                    <p:cond delay="3000"/>
                                  </p:stCondLst>
                                  <p:childTnLst>
                                    <p:set>
                                      <p:cBhvr>
                                        <p:cTn id="51" dur="1" fill="hold">
                                          <p:stCondLst>
                                            <p:cond delay="0"/>
                                          </p:stCondLst>
                                        </p:cTn>
                                        <p:tgtEl>
                                          <p:spTgt spid="15"/>
                                        </p:tgtEl>
                                        <p:attrNameLst>
                                          <p:attrName>style.visibility</p:attrName>
                                        </p:attrNameLst>
                                      </p:cBhvr>
                                      <p:to>
                                        <p:strVal val="visible"/>
                                      </p:to>
                                    </p:set>
                                  </p:childTnLst>
                                </p:cTn>
                              </p:par>
                              <p:par>
                                <p:cTn id="52" presetID="27" presetClass="emph" presetSubtype="0" fill="remove" grpId="3" nodeType="withEffect">
                                  <p:stCondLst>
                                    <p:cond delay="3250"/>
                                  </p:stCondLst>
                                  <p:childTnLst>
                                    <p:animClr clrSpc="rgb" dir="cw">
                                      <p:cBhvr override="childStyle">
                                        <p:cTn id="53" dur="250" autoRev="1" fill="remove"/>
                                        <p:tgtEl>
                                          <p:spTgt spid="15"/>
                                        </p:tgtEl>
                                        <p:attrNameLst>
                                          <p:attrName>style.color</p:attrName>
                                        </p:attrNameLst>
                                      </p:cBhvr>
                                      <p:to>
                                        <a:srgbClr val="FF0000"/>
                                      </p:to>
                                    </p:animClr>
                                    <p:animClr clrSpc="rgb" dir="cw">
                                      <p:cBhvr>
                                        <p:cTn id="54" dur="250" autoRev="1" fill="remove"/>
                                        <p:tgtEl>
                                          <p:spTgt spid="15"/>
                                        </p:tgtEl>
                                        <p:attrNameLst>
                                          <p:attrName>fillcolor</p:attrName>
                                        </p:attrNameLst>
                                      </p:cBhvr>
                                      <p:to>
                                        <a:srgbClr val="FF0000"/>
                                      </p:to>
                                    </p:animClr>
                                    <p:set>
                                      <p:cBhvr>
                                        <p:cTn id="55" dur="250" autoRev="1" fill="remove"/>
                                        <p:tgtEl>
                                          <p:spTgt spid="15"/>
                                        </p:tgtEl>
                                        <p:attrNameLst>
                                          <p:attrName>fill.type</p:attrName>
                                        </p:attrNameLst>
                                      </p:cBhvr>
                                      <p:to>
                                        <p:strVal val="solid"/>
                                      </p:to>
                                    </p:set>
                                    <p:set>
                                      <p:cBhvr>
                                        <p:cTn id="56" dur="250" autoRev="1" fill="remove"/>
                                        <p:tgtEl>
                                          <p:spTgt spid="15"/>
                                        </p:tgtEl>
                                        <p:attrNameLst>
                                          <p:attrName>fill.on</p:attrName>
                                        </p:attrNameLst>
                                      </p:cBhvr>
                                      <p:to>
                                        <p:strVal val="true"/>
                                      </p:to>
                                    </p:set>
                                  </p:childTnLst>
                                </p:cTn>
                              </p:par>
                              <p:par>
                                <p:cTn id="57" presetID="22" presetClass="entr" presetSubtype="8" fill="hold" nodeType="withEffect">
                                  <p:stCondLst>
                                    <p:cond delay="3250"/>
                                  </p:stCondLst>
                                  <p:childTnLst>
                                    <p:set>
                                      <p:cBhvr>
                                        <p:cTn id="58" dur="1" fill="hold">
                                          <p:stCondLst>
                                            <p:cond delay="0"/>
                                          </p:stCondLst>
                                        </p:cTn>
                                        <p:tgtEl>
                                          <p:spTgt spid="112"/>
                                        </p:tgtEl>
                                        <p:attrNameLst>
                                          <p:attrName>style.visibility</p:attrName>
                                        </p:attrNameLst>
                                      </p:cBhvr>
                                      <p:to>
                                        <p:strVal val="visible"/>
                                      </p:to>
                                    </p:set>
                                    <p:animEffect transition="in" filter="wipe(left)">
                                      <p:cBhvr>
                                        <p:cTn id="59" dur="500"/>
                                        <p:tgtEl>
                                          <p:spTgt spid="112"/>
                                        </p:tgtEl>
                                      </p:cBhvr>
                                    </p:animEffect>
                                  </p:childTnLst>
                                </p:cTn>
                              </p:par>
                              <p:par>
                                <p:cTn id="60" presetID="1" presetClass="entr" presetSubtype="0" fill="hold" grpId="0" nodeType="withEffect">
                                  <p:stCondLst>
                                    <p:cond delay="3500"/>
                                  </p:stCondLst>
                                  <p:childTnLst>
                                    <p:set>
                                      <p:cBhvr>
                                        <p:cTn id="61" dur="1" fill="hold">
                                          <p:stCondLst>
                                            <p:cond delay="0"/>
                                          </p:stCondLst>
                                        </p:cTn>
                                        <p:tgtEl>
                                          <p:spTgt spid="87"/>
                                        </p:tgtEl>
                                        <p:attrNameLst>
                                          <p:attrName>style.visibility</p:attrName>
                                        </p:attrNameLst>
                                      </p:cBhvr>
                                      <p:to>
                                        <p:strVal val="visible"/>
                                      </p:to>
                                    </p:set>
                                  </p:childTnLst>
                                </p:cTn>
                              </p:par>
                              <p:par>
                                <p:cTn id="62" presetID="1" presetClass="exit" presetSubtype="0" fill="hold" grpId="1" nodeType="withEffect">
                                  <p:stCondLst>
                                    <p:cond delay="3750"/>
                                  </p:stCondLst>
                                  <p:childTnLst>
                                    <p:set>
                                      <p:cBhvr>
                                        <p:cTn id="63" dur="1" fill="hold">
                                          <p:stCondLst>
                                            <p:cond delay="0"/>
                                          </p:stCondLst>
                                        </p:cTn>
                                        <p:tgtEl>
                                          <p:spTgt spid="87"/>
                                        </p:tgtEl>
                                        <p:attrNameLst>
                                          <p:attrName>style.visibility</p:attrName>
                                        </p:attrNameLst>
                                      </p:cBhvr>
                                      <p:to>
                                        <p:strVal val="hidden"/>
                                      </p:to>
                                    </p:set>
                                  </p:childTnLst>
                                </p:cTn>
                              </p:par>
                              <p:par>
                                <p:cTn id="64" presetID="1" presetClass="entr" presetSubtype="0" fill="hold" grpId="2" nodeType="withEffect">
                                  <p:stCondLst>
                                    <p:cond delay="4000"/>
                                  </p:stCondLst>
                                  <p:childTnLst>
                                    <p:set>
                                      <p:cBhvr>
                                        <p:cTn id="65" dur="1" fill="hold">
                                          <p:stCondLst>
                                            <p:cond delay="0"/>
                                          </p:stCondLst>
                                        </p:cTn>
                                        <p:tgtEl>
                                          <p:spTgt spid="87"/>
                                        </p:tgtEl>
                                        <p:attrNameLst>
                                          <p:attrName>style.visibility</p:attrName>
                                        </p:attrNameLst>
                                      </p:cBhvr>
                                      <p:to>
                                        <p:strVal val="visible"/>
                                      </p:to>
                                    </p:set>
                                  </p:childTnLst>
                                </p:cTn>
                              </p:par>
                              <p:par>
                                <p:cTn id="66" presetID="27" presetClass="emph" presetSubtype="0" fill="remove" grpId="3" nodeType="withEffect">
                                  <p:stCondLst>
                                    <p:cond delay="4250"/>
                                  </p:stCondLst>
                                  <p:childTnLst>
                                    <p:animClr clrSpc="rgb" dir="cw">
                                      <p:cBhvr override="childStyle">
                                        <p:cTn id="67" dur="250" autoRev="1" fill="remove"/>
                                        <p:tgtEl>
                                          <p:spTgt spid="87"/>
                                        </p:tgtEl>
                                        <p:attrNameLst>
                                          <p:attrName>style.color</p:attrName>
                                        </p:attrNameLst>
                                      </p:cBhvr>
                                      <p:to>
                                        <a:srgbClr val="FF0000"/>
                                      </p:to>
                                    </p:animClr>
                                    <p:animClr clrSpc="rgb" dir="cw">
                                      <p:cBhvr>
                                        <p:cTn id="68" dur="250" autoRev="1" fill="remove"/>
                                        <p:tgtEl>
                                          <p:spTgt spid="87"/>
                                        </p:tgtEl>
                                        <p:attrNameLst>
                                          <p:attrName>fillcolor</p:attrName>
                                        </p:attrNameLst>
                                      </p:cBhvr>
                                      <p:to>
                                        <a:srgbClr val="FF0000"/>
                                      </p:to>
                                    </p:animClr>
                                    <p:set>
                                      <p:cBhvr>
                                        <p:cTn id="69" dur="250" autoRev="1" fill="remove"/>
                                        <p:tgtEl>
                                          <p:spTgt spid="87"/>
                                        </p:tgtEl>
                                        <p:attrNameLst>
                                          <p:attrName>fill.type</p:attrName>
                                        </p:attrNameLst>
                                      </p:cBhvr>
                                      <p:to>
                                        <p:strVal val="solid"/>
                                      </p:to>
                                    </p:set>
                                    <p:set>
                                      <p:cBhvr>
                                        <p:cTn id="70" dur="250" autoRev="1" fill="remove"/>
                                        <p:tgtEl>
                                          <p:spTgt spid="87"/>
                                        </p:tgtEl>
                                        <p:attrNameLst>
                                          <p:attrName>fill.on</p:attrName>
                                        </p:attrNameLst>
                                      </p:cBhvr>
                                      <p:to>
                                        <p:strVal val="true"/>
                                      </p:to>
                                    </p:set>
                                  </p:childTnLst>
                                </p:cTn>
                              </p:par>
                              <p:par>
                                <p:cTn id="71" presetID="22" presetClass="entr" presetSubtype="8" fill="hold" nodeType="withEffect">
                                  <p:stCondLst>
                                    <p:cond delay="4250"/>
                                  </p:stCondLst>
                                  <p:childTnLst>
                                    <p:set>
                                      <p:cBhvr>
                                        <p:cTn id="72" dur="1" fill="hold">
                                          <p:stCondLst>
                                            <p:cond delay="0"/>
                                          </p:stCondLst>
                                        </p:cTn>
                                        <p:tgtEl>
                                          <p:spTgt spid="113"/>
                                        </p:tgtEl>
                                        <p:attrNameLst>
                                          <p:attrName>style.visibility</p:attrName>
                                        </p:attrNameLst>
                                      </p:cBhvr>
                                      <p:to>
                                        <p:strVal val="visible"/>
                                      </p:to>
                                    </p:set>
                                    <p:animEffect transition="in" filter="wipe(left)">
                                      <p:cBhvr>
                                        <p:cTn id="73" dur="500"/>
                                        <p:tgtEl>
                                          <p:spTgt spid="113"/>
                                        </p:tgtEl>
                                      </p:cBhvr>
                                    </p:animEffect>
                                  </p:childTnLst>
                                </p:cTn>
                              </p:par>
                              <p:par>
                                <p:cTn id="74" presetID="1" presetClass="entr" presetSubtype="0" fill="hold" grpId="0" nodeType="withEffect">
                                  <p:stCondLst>
                                    <p:cond delay="4500"/>
                                  </p:stCondLst>
                                  <p:childTnLst>
                                    <p:set>
                                      <p:cBhvr>
                                        <p:cTn id="75" dur="1" fill="hold">
                                          <p:stCondLst>
                                            <p:cond delay="0"/>
                                          </p:stCondLst>
                                        </p:cTn>
                                        <p:tgtEl>
                                          <p:spTgt spid="85"/>
                                        </p:tgtEl>
                                        <p:attrNameLst>
                                          <p:attrName>style.visibility</p:attrName>
                                        </p:attrNameLst>
                                      </p:cBhvr>
                                      <p:to>
                                        <p:strVal val="visible"/>
                                      </p:to>
                                    </p:set>
                                  </p:childTnLst>
                                </p:cTn>
                              </p:par>
                              <p:par>
                                <p:cTn id="76" presetID="1" presetClass="exit" presetSubtype="0" fill="hold" grpId="1" nodeType="withEffect">
                                  <p:stCondLst>
                                    <p:cond delay="4750"/>
                                  </p:stCondLst>
                                  <p:childTnLst>
                                    <p:set>
                                      <p:cBhvr>
                                        <p:cTn id="77" dur="1" fill="hold">
                                          <p:stCondLst>
                                            <p:cond delay="0"/>
                                          </p:stCondLst>
                                        </p:cTn>
                                        <p:tgtEl>
                                          <p:spTgt spid="85"/>
                                        </p:tgtEl>
                                        <p:attrNameLst>
                                          <p:attrName>style.visibility</p:attrName>
                                        </p:attrNameLst>
                                      </p:cBhvr>
                                      <p:to>
                                        <p:strVal val="hidden"/>
                                      </p:to>
                                    </p:set>
                                  </p:childTnLst>
                                </p:cTn>
                              </p:par>
                              <p:par>
                                <p:cTn id="78" presetID="1" presetClass="entr" presetSubtype="0" fill="hold" grpId="2" nodeType="withEffect">
                                  <p:stCondLst>
                                    <p:cond delay="5000"/>
                                  </p:stCondLst>
                                  <p:childTnLst>
                                    <p:set>
                                      <p:cBhvr>
                                        <p:cTn id="79" dur="1" fill="hold">
                                          <p:stCondLst>
                                            <p:cond delay="0"/>
                                          </p:stCondLst>
                                        </p:cTn>
                                        <p:tgtEl>
                                          <p:spTgt spid="85"/>
                                        </p:tgtEl>
                                        <p:attrNameLst>
                                          <p:attrName>style.visibility</p:attrName>
                                        </p:attrNameLst>
                                      </p:cBhvr>
                                      <p:to>
                                        <p:strVal val="visible"/>
                                      </p:to>
                                    </p:set>
                                  </p:childTnLst>
                                </p:cTn>
                              </p:par>
                              <p:par>
                                <p:cTn id="80" presetID="27" presetClass="emph" presetSubtype="0" fill="remove" grpId="3" nodeType="withEffect">
                                  <p:stCondLst>
                                    <p:cond delay="5250"/>
                                  </p:stCondLst>
                                  <p:childTnLst>
                                    <p:animClr clrSpc="rgb" dir="cw">
                                      <p:cBhvr override="childStyle">
                                        <p:cTn id="81" dur="250" autoRev="1" fill="remove"/>
                                        <p:tgtEl>
                                          <p:spTgt spid="85"/>
                                        </p:tgtEl>
                                        <p:attrNameLst>
                                          <p:attrName>style.color</p:attrName>
                                        </p:attrNameLst>
                                      </p:cBhvr>
                                      <p:to>
                                        <a:srgbClr val="FF0000"/>
                                      </p:to>
                                    </p:animClr>
                                    <p:animClr clrSpc="rgb" dir="cw">
                                      <p:cBhvr>
                                        <p:cTn id="82" dur="250" autoRev="1" fill="remove"/>
                                        <p:tgtEl>
                                          <p:spTgt spid="85"/>
                                        </p:tgtEl>
                                        <p:attrNameLst>
                                          <p:attrName>fillcolor</p:attrName>
                                        </p:attrNameLst>
                                      </p:cBhvr>
                                      <p:to>
                                        <a:srgbClr val="FF0000"/>
                                      </p:to>
                                    </p:animClr>
                                    <p:set>
                                      <p:cBhvr>
                                        <p:cTn id="83" dur="250" autoRev="1" fill="remove"/>
                                        <p:tgtEl>
                                          <p:spTgt spid="85"/>
                                        </p:tgtEl>
                                        <p:attrNameLst>
                                          <p:attrName>fill.type</p:attrName>
                                        </p:attrNameLst>
                                      </p:cBhvr>
                                      <p:to>
                                        <p:strVal val="solid"/>
                                      </p:to>
                                    </p:set>
                                    <p:set>
                                      <p:cBhvr>
                                        <p:cTn id="84" dur="250" autoRev="1" fill="remove"/>
                                        <p:tgtEl>
                                          <p:spTgt spid="85"/>
                                        </p:tgtEl>
                                        <p:attrNameLst>
                                          <p:attrName>fill.on</p:attrName>
                                        </p:attrNameLst>
                                      </p:cBhvr>
                                      <p:to>
                                        <p:strVal val="true"/>
                                      </p:to>
                                    </p:set>
                                  </p:childTnLst>
                                </p:cTn>
                              </p:par>
                              <p:par>
                                <p:cTn id="85" presetID="22" presetClass="entr" presetSubtype="2" fill="hold" nodeType="withEffect">
                                  <p:stCondLst>
                                    <p:cond delay="5250"/>
                                  </p:stCondLst>
                                  <p:childTnLst>
                                    <p:set>
                                      <p:cBhvr>
                                        <p:cTn id="86" dur="1" fill="hold">
                                          <p:stCondLst>
                                            <p:cond delay="0"/>
                                          </p:stCondLst>
                                        </p:cTn>
                                        <p:tgtEl>
                                          <p:spTgt spid="114"/>
                                        </p:tgtEl>
                                        <p:attrNameLst>
                                          <p:attrName>style.visibility</p:attrName>
                                        </p:attrNameLst>
                                      </p:cBhvr>
                                      <p:to>
                                        <p:strVal val="visible"/>
                                      </p:to>
                                    </p:set>
                                    <p:animEffect transition="in" filter="wipe(right)">
                                      <p:cBhvr>
                                        <p:cTn id="87" dur="500"/>
                                        <p:tgtEl>
                                          <p:spTgt spid="114"/>
                                        </p:tgtEl>
                                      </p:cBhvr>
                                    </p:animEffect>
                                  </p:childTnLst>
                                </p:cTn>
                              </p:par>
                              <p:par>
                                <p:cTn id="88" presetID="8" presetClass="emph" presetSubtype="0" fill="hold" nodeType="withEffect">
                                  <p:stCondLst>
                                    <p:cond delay="2000"/>
                                  </p:stCondLst>
                                  <p:childTnLst>
                                    <p:animRot by="5400000">
                                      <p:cBhvr>
                                        <p:cTn id="89" dur="250" fill="hold"/>
                                        <p:tgtEl>
                                          <p:spTgt spid="10"/>
                                        </p:tgtEl>
                                        <p:attrNameLst>
                                          <p:attrName>r</p:attrName>
                                        </p:attrNameLst>
                                      </p:cBhvr>
                                    </p:animRot>
                                  </p:childTnLst>
                                </p:cTn>
                              </p:par>
                              <p:par>
                                <p:cTn id="90" presetID="8" presetClass="emph" presetSubtype="0" fill="hold" nodeType="withEffect">
                                  <p:stCondLst>
                                    <p:cond delay="3000"/>
                                  </p:stCondLst>
                                  <p:childTnLst>
                                    <p:animRot by="5400000">
                                      <p:cBhvr>
                                        <p:cTn id="91" dur="250" fill="hold"/>
                                        <p:tgtEl>
                                          <p:spTgt spid="10"/>
                                        </p:tgtEl>
                                        <p:attrNameLst>
                                          <p:attrName>r</p:attrName>
                                        </p:attrNameLst>
                                      </p:cBhvr>
                                    </p:animRot>
                                  </p:childTnLst>
                                </p:cTn>
                              </p:par>
                              <p:par>
                                <p:cTn id="92" presetID="8" presetClass="emph" presetSubtype="0" fill="hold" nodeType="withEffect">
                                  <p:stCondLst>
                                    <p:cond delay="4000"/>
                                  </p:stCondLst>
                                  <p:childTnLst>
                                    <p:animRot by="5400000">
                                      <p:cBhvr>
                                        <p:cTn id="93" dur="250" fill="hold"/>
                                        <p:tgtEl>
                                          <p:spTgt spid="1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p:bldP spid="75" grpId="1"/>
      <p:bldP spid="75" grpId="2"/>
      <p:bldP spid="75" grpId="3"/>
      <p:bldP spid="75" grpId="4"/>
      <p:bldP spid="15" grpId="0" animBg="1"/>
      <p:bldP spid="15" grpId="1" animBg="1"/>
      <p:bldP spid="15" grpId="2" animBg="1"/>
      <p:bldP spid="15" grpId="3" animBg="1"/>
      <p:bldP spid="85" grpId="0" animBg="1"/>
      <p:bldP spid="85" grpId="1" animBg="1"/>
      <p:bldP spid="85" grpId="2" animBg="1"/>
      <p:bldP spid="85" grpId="3" animBg="1"/>
      <p:bldP spid="87" grpId="0" animBg="1"/>
      <p:bldP spid="87" grpId="1" animBg="1"/>
      <p:bldP spid="87" grpId="2" animBg="1"/>
      <p:bldP spid="87" grpId="3" animBg="1"/>
      <p:bldP spid="88" grpId="0" animBg="1"/>
      <p:bldP spid="88" grpId="1" animBg="1"/>
      <p:bldP spid="88" grpId="2" animBg="1"/>
      <p:bldP spid="88" grpId="3" animBg="1"/>
      <p:bldP spid="89" grpId="0"/>
      <p:bldP spid="89" grpId="1"/>
      <p:bldP spid="89" grpId="2"/>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文本框 74"/>
          <p:cNvSpPr txBox="1"/>
          <p:nvPr/>
        </p:nvSpPr>
        <p:spPr>
          <a:xfrm>
            <a:off x="2116553" y="126669"/>
            <a:ext cx="2236510" cy="707886"/>
          </a:xfrm>
          <a:prstGeom prst="rect">
            <a:avLst/>
          </a:prstGeom>
          <a:noFill/>
          <a:effectLst>
            <a:glow rad="63500">
              <a:schemeClr val="accent5">
                <a:satMod val="175000"/>
                <a:alpha val="40000"/>
              </a:schemeClr>
            </a:glow>
          </a:effectLst>
        </p:spPr>
        <p:txBody>
          <a:bodyPr wrap="none" rtlCol="0">
            <a:spAutoFit/>
          </a:bodyPr>
          <a:lstStyle/>
          <a:p>
            <a:pPr algn="ctr"/>
            <a:r>
              <a:rPr lang="zh-CN" altLang="en-US" sz="4000" dirty="0">
                <a:solidFill>
                  <a:srgbClr val="00B0F0"/>
                </a:solidFill>
                <a:effectLst>
                  <a:glow rad="139700">
                    <a:schemeClr val="accent5">
                      <a:satMod val="175000"/>
                      <a:alpha val="40000"/>
                    </a:schemeClr>
                  </a:glow>
                </a:effectLst>
                <a:latin typeface="微软雅黑" panose="020B0503020204020204" pitchFamily="34" charset="-122"/>
                <a:ea typeface="微软雅黑" panose="020B0503020204020204" pitchFamily="34" charset="-122"/>
              </a:rPr>
              <a:t>功能介绍</a:t>
            </a:r>
          </a:p>
        </p:txBody>
      </p:sp>
      <p:sp>
        <p:nvSpPr>
          <p:cNvPr id="4" name="椭圆 3"/>
          <p:cNvSpPr/>
          <p:nvPr/>
        </p:nvSpPr>
        <p:spPr>
          <a:xfrm>
            <a:off x="4431030" y="2183159"/>
            <a:ext cx="3329940" cy="3329940"/>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组合 7"/>
          <p:cNvGrpSpPr/>
          <p:nvPr/>
        </p:nvGrpSpPr>
        <p:grpSpPr>
          <a:xfrm>
            <a:off x="4335780" y="2087909"/>
            <a:ext cx="3520440" cy="3520440"/>
            <a:chOff x="4335780" y="1668780"/>
            <a:chExt cx="3520440" cy="3520440"/>
          </a:xfrm>
        </p:grpSpPr>
        <p:sp>
          <p:nvSpPr>
            <p:cNvPr id="52" name="空心弧 51"/>
            <p:cNvSpPr/>
            <p:nvPr/>
          </p:nvSpPr>
          <p:spPr>
            <a:xfrm rot="10800000">
              <a:off x="4335780" y="1668780"/>
              <a:ext cx="3520440" cy="3520440"/>
            </a:xfrm>
            <a:prstGeom prst="blockArc">
              <a:avLst>
                <a:gd name="adj1" fmla="val 14875926"/>
                <a:gd name="adj2" fmla="val 19646451"/>
                <a:gd name="adj3" fmla="val 1334"/>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 name="空心弧 4"/>
            <p:cNvSpPr/>
            <p:nvPr/>
          </p:nvSpPr>
          <p:spPr>
            <a:xfrm>
              <a:off x="4335780" y="1668780"/>
              <a:ext cx="3520440" cy="3520440"/>
            </a:xfrm>
            <a:prstGeom prst="blockArc">
              <a:avLst>
                <a:gd name="adj1" fmla="val 14875926"/>
                <a:gd name="adj2" fmla="val 19646451"/>
                <a:gd name="adj3" fmla="val 1334"/>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11" name="组合 10"/>
          <p:cNvGrpSpPr/>
          <p:nvPr/>
        </p:nvGrpSpPr>
        <p:grpSpPr>
          <a:xfrm>
            <a:off x="4511040" y="2263169"/>
            <a:ext cx="3169920" cy="3169920"/>
            <a:chOff x="4511040" y="1844040"/>
            <a:chExt cx="3169920" cy="3169920"/>
          </a:xfrm>
        </p:grpSpPr>
        <p:sp>
          <p:nvSpPr>
            <p:cNvPr id="54" name="空心弧 53"/>
            <p:cNvSpPr/>
            <p:nvPr/>
          </p:nvSpPr>
          <p:spPr>
            <a:xfrm rot="10800000">
              <a:off x="4511040" y="1844040"/>
              <a:ext cx="3169920" cy="3169920"/>
            </a:xfrm>
            <a:prstGeom prst="blockArc">
              <a:avLst>
                <a:gd name="adj1" fmla="val 856866"/>
                <a:gd name="adj2" fmla="val 16182811"/>
                <a:gd name="adj3" fmla="val 1922"/>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9" name="空心弧 8"/>
            <p:cNvSpPr/>
            <p:nvPr/>
          </p:nvSpPr>
          <p:spPr>
            <a:xfrm>
              <a:off x="4511040" y="1844040"/>
              <a:ext cx="3169920" cy="3169920"/>
            </a:xfrm>
            <a:prstGeom prst="blockArc">
              <a:avLst>
                <a:gd name="adj1" fmla="val 856866"/>
                <a:gd name="adj2" fmla="val 16182811"/>
                <a:gd name="adj3" fmla="val 192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16" name="组合 15"/>
          <p:cNvGrpSpPr/>
          <p:nvPr/>
        </p:nvGrpSpPr>
        <p:grpSpPr>
          <a:xfrm>
            <a:off x="4624031" y="2376160"/>
            <a:ext cx="2943939" cy="2943939"/>
            <a:chOff x="4624031" y="1957031"/>
            <a:chExt cx="2943939" cy="2943939"/>
          </a:xfrm>
        </p:grpSpPr>
        <p:sp>
          <p:nvSpPr>
            <p:cNvPr id="59" name="空心弧 58"/>
            <p:cNvSpPr/>
            <p:nvPr/>
          </p:nvSpPr>
          <p:spPr>
            <a:xfrm rot="10800000">
              <a:off x="4624031" y="1957031"/>
              <a:ext cx="2943939" cy="2943939"/>
            </a:xfrm>
            <a:prstGeom prst="blockArc">
              <a:avLst>
                <a:gd name="adj1" fmla="val 5932538"/>
                <a:gd name="adj2" fmla="val 7043320"/>
                <a:gd name="adj3" fmla="val 3066"/>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2" name="空心弧 11"/>
            <p:cNvSpPr/>
            <p:nvPr/>
          </p:nvSpPr>
          <p:spPr>
            <a:xfrm>
              <a:off x="4624031" y="1957031"/>
              <a:ext cx="2943939" cy="2943939"/>
            </a:xfrm>
            <a:prstGeom prst="blockArc">
              <a:avLst>
                <a:gd name="adj1" fmla="val 5932538"/>
                <a:gd name="adj2" fmla="val 7043320"/>
                <a:gd name="adj3" fmla="val 3066"/>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18" name="组合 17"/>
          <p:cNvGrpSpPr/>
          <p:nvPr/>
        </p:nvGrpSpPr>
        <p:grpSpPr>
          <a:xfrm>
            <a:off x="4291965" y="2044094"/>
            <a:ext cx="3608070" cy="3608070"/>
            <a:chOff x="4291965" y="1624965"/>
            <a:chExt cx="3608070" cy="3608070"/>
          </a:xfrm>
        </p:grpSpPr>
        <p:sp>
          <p:nvSpPr>
            <p:cNvPr id="17" name="空心弧 16"/>
            <p:cNvSpPr/>
            <p:nvPr/>
          </p:nvSpPr>
          <p:spPr>
            <a:xfrm>
              <a:off x="4291965" y="1624965"/>
              <a:ext cx="3608070" cy="3608070"/>
            </a:xfrm>
            <a:prstGeom prst="blockArc">
              <a:avLst>
                <a:gd name="adj1" fmla="val 193666"/>
                <a:gd name="adj2" fmla="val 1210021"/>
                <a:gd name="adj3" fmla="val 2218"/>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0" name="空心弧 59"/>
            <p:cNvSpPr/>
            <p:nvPr/>
          </p:nvSpPr>
          <p:spPr>
            <a:xfrm rot="10800000">
              <a:off x="4291965" y="1624965"/>
              <a:ext cx="3608070" cy="3608070"/>
            </a:xfrm>
            <a:prstGeom prst="blockArc">
              <a:avLst>
                <a:gd name="adj1" fmla="val 193666"/>
                <a:gd name="adj2" fmla="val 1210021"/>
                <a:gd name="adj3" fmla="val 2218"/>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183" name="任意多边形 182"/>
          <p:cNvSpPr/>
          <p:nvPr/>
        </p:nvSpPr>
        <p:spPr>
          <a:xfrm>
            <a:off x="4185613" y="1937742"/>
            <a:ext cx="3820775" cy="3820775"/>
          </a:xfrm>
          <a:custGeom>
            <a:avLst/>
            <a:gdLst>
              <a:gd name="connsiteX0" fmla="*/ 1910387 w 3820775"/>
              <a:gd name="connsiteY0" fmla="*/ 3758267 h 3820775"/>
              <a:gd name="connsiteX1" fmla="*/ 1928675 w 3820775"/>
              <a:gd name="connsiteY1" fmla="*/ 3758267 h 3820775"/>
              <a:gd name="connsiteX2" fmla="*/ 1928675 w 3820775"/>
              <a:gd name="connsiteY2" fmla="*/ 3820775 h 3820775"/>
              <a:gd name="connsiteX3" fmla="*/ 1910387 w 3820775"/>
              <a:gd name="connsiteY3" fmla="*/ 3820775 h 3820775"/>
              <a:gd name="connsiteX4" fmla="*/ 2145674 w 3820775"/>
              <a:gd name="connsiteY4" fmla="*/ 3743203 h 3820775"/>
              <a:gd name="connsiteX5" fmla="*/ 2153325 w 3820775"/>
              <a:gd name="connsiteY5" fmla="*/ 3805241 h 3820775"/>
              <a:gd name="connsiteX6" fmla="*/ 2135174 w 3820775"/>
              <a:gd name="connsiteY6" fmla="*/ 3807479 h 3820775"/>
              <a:gd name="connsiteX7" fmla="*/ 2127524 w 3820775"/>
              <a:gd name="connsiteY7" fmla="*/ 3745441 h 3820775"/>
              <a:gd name="connsiteX8" fmla="*/ 1654180 w 3820775"/>
              <a:gd name="connsiteY8" fmla="*/ 3740413 h 3820775"/>
              <a:gd name="connsiteX9" fmla="*/ 1672292 w 3820775"/>
              <a:gd name="connsiteY9" fmla="*/ 3742949 h 3820775"/>
              <a:gd name="connsiteX10" fmla="*/ 1663625 w 3820775"/>
              <a:gd name="connsiteY10" fmla="*/ 3804853 h 3820775"/>
              <a:gd name="connsiteX11" fmla="*/ 1645514 w 3820775"/>
              <a:gd name="connsiteY11" fmla="*/ 3802318 h 3820775"/>
              <a:gd name="connsiteX12" fmla="*/ 1432115 w 3820775"/>
              <a:gd name="connsiteY12" fmla="*/ 3695287 h 3820775"/>
              <a:gd name="connsiteX13" fmla="*/ 1449780 w 3820775"/>
              <a:gd name="connsiteY13" fmla="*/ 3700020 h 3820775"/>
              <a:gd name="connsiteX14" fmla="*/ 1433602 w 3820775"/>
              <a:gd name="connsiteY14" fmla="*/ 3760398 h 3820775"/>
              <a:gd name="connsiteX15" fmla="*/ 1415937 w 3820775"/>
              <a:gd name="connsiteY15" fmla="*/ 3755665 h 3820775"/>
              <a:gd name="connsiteX16" fmla="*/ 2397523 w 3820775"/>
              <a:gd name="connsiteY16" fmla="*/ 3692887 h 3820775"/>
              <a:gd name="connsiteX17" fmla="*/ 2413701 w 3820775"/>
              <a:gd name="connsiteY17" fmla="*/ 3753265 h 3820775"/>
              <a:gd name="connsiteX18" fmla="*/ 2396036 w 3820775"/>
              <a:gd name="connsiteY18" fmla="*/ 3757998 h 3820775"/>
              <a:gd name="connsiteX19" fmla="*/ 2379858 w 3820775"/>
              <a:gd name="connsiteY19" fmla="*/ 3697620 h 3820775"/>
              <a:gd name="connsiteX20" fmla="*/ 2612035 w 3820775"/>
              <a:gd name="connsiteY20" fmla="*/ 3619854 h 3820775"/>
              <a:gd name="connsiteX21" fmla="*/ 2635482 w 3820775"/>
              <a:gd name="connsiteY21" fmla="*/ 3677798 h 3820775"/>
              <a:gd name="connsiteX22" fmla="*/ 2618529 w 3820775"/>
              <a:gd name="connsiteY22" fmla="*/ 3684658 h 3820775"/>
              <a:gd name="connsiteX23" fmla="*/ 2595083 w 3820775"/>
              <a:gd name="connsiteY23" fmla="*/ 3626714 h 3820775"/>
              <a:gd name="connsiteX24" fmla="*/ 1189260 w 3820775"/>
              <a:gd name="connsiteY24" fmla="*/ 3611730 h 3820775"/>
              <a:gd name="connsiteX25" fmla="*/ 1206098 w 3820775"/>
              <a:gd name="connsiteY25" fmla="*/ 3618867 h 3820775"/>
              <a:gd name="connsiteX26" fmla="*/ 1181705 w 3820775"/>
              <a:gd name="connsiteY26" fmla="*/ 3676419 h 3820775"/>
              <a:gd name="connsiteX27" fmla="*/ 1164867 w 3820775"/>
              <a:gd name="connsiteY27" fmla="*/ 3669282 h 3820775"/>
              <a:gd name="connsiteX28" fmla="*/ 986440 w 3820775"/>
              <a:gd name="connsiteY28" fmla="*/ 3510681 h 3820775"/>
              <a:gd name="connsiteX29" fmla="*/ 1002278 w 3820775"/>
              <a:gd name="connsiteY29" fmla="*/ 3519825 h 3820775"/>
              <a:gd name="connsiteX30" fmla="*/ 971024 w 3820775"/>
              <a:gd name="connsiteY30" fmla="*/ 3573959 h 3820775"/>
              <a:gd name="connsiteX31" fmla="*/ 955186 w 3820775"/>
              <a:gd name="connsiteY31" fmla="*/ 3564815 h 3820775"/>
              <a:gd name="connsiteX32" fmla="*/ 2842276 w 3820775"/>
              <a:gd name="connsiteY32" fmla="*/ 3506069 h 3820775"/>
              <a:gd name="connsiteX33" fmla="*/ 2873530 w 3820775"/>
              <a:gd name="connsiteY33" fmla="*/ 3560203 h 3820775"/>
              <a:gd name="connsiteX34" fmla="*/ 2857692 w 3820775"/>
              <a:gd name="connsiteY34" fmla="*/ 3569347 h 3820775"/>
              <a:gd name="connsiteX35" fmla="*/ 2826438 w 3820775"/>
              <a:gd name="connsiteY35" fmla="*/ 3515213 h 3820775"/>
              <a:gd name="connsiteX36" fmla="*/ 3030577 w 3820775"/>
              <a:gd name="connsiteY36" fmla="*/ 3380020 h 3820775"/>
              <a:gd name="connsiteX37" fmla="*/ 3068221 w 3820775"/>
              <a:gd name="connsiteY37" fmla="*/ 3429921 h 3820775"/>
              <a:gd name="connsiteX38" fmla="*/ 3053622 w 3820775"/>
              <a:gd name="connsiteY38" fmla="*/ 3440935 h 3820775"/>
              <a:gd name="connsiteX39" fmla="*/ 3015977 w 3820775"/>
              <a:gd name="connsiteY39" fmla="*/ 3391034 h 3820775"/>
              <a:gd name="connsiteX40" fmla="*/ 773483 w 3820775"/>
              <a:gd name="connsiteY40" fmla="*/ 3367116 h 3820775"/>
              <a:gd name="connsiteX41" fmla="*/ 787900 w 3820775"/>
              <a:gd name="connsiteY41" fmla="*/ 3378367 h 3820775"/>
              <a:gd name="connsiteX42" fmla="*/ 749442 w 3820775"/>
              <a:gd name="connsiteY42" fmla="*/ 3427645 h 3820775"/>
              <a:gd name="connsiteX43" fmla="*/ 735025 w 3820775"/>
              <a:gd name="connsiteY43" fmla="*/ 3416393 h 3820775"/>
              <a:gd name="connsiteX44" fmla="*/ 603740 w 3820775"/>
              <a:gd name="connsiteY44" fmla="*/ 3217008 h 3820775"/>
              <a:gd name="connsiteX45" fmla="*/ 616671 w 3820775"/>
              <a:gd name="connsiteY45" fmla="*/ 3229939 h 3820775"/>
              <a:gd name="connsiteX46" fmla="*/ 572472 w 3820775"/>
              <a:gd name="connsiteY46" fmla="*/ 3274139 h 3820775"/>
              <a:gd name="connsiteX47" fmla="*/ 559540 w 3820775"/>
              <a:gd name="connsiteY47" fmla="*/ 3261207 h 3820775"/>
              <a:gd name="connsiteX48" fmla="*/ 3223522 w 3820775"/>
              <a:gd name="connsiteY48" fmla="*/ 3210522 h 3820775"/>
              <a:gd name="connsiteX49" fmla="*/ 3267722 w 3820775"/>
              <a:gd name="connsiteY49" fmla="*/ 3254721 h 3820775"/>
              <a:gd name="connsiteX50" fmla="*/ 3254790 w 3820775"/>
              <a:gd name="connsiteY50" fmla="*/ 3267653 h 3820775"/>
              <a:gd name="connsiteX51" fmla="*/ 3210591 w 3820775"/>
              <a:gd name="connsiteY51" fmla="*/ 3223453 h 3820775"/>
              <a:gd name="connsiteX52" fmla="*/ 3372775 w 3820775"/>
              <a:gd name="connsiteY52" fmla="*/ 3040027 h 3820775"/>
              <a:gd name="connsiteX53" fmla="*/ 3422053 w 3820775"/>
              <a:gd name="connsiteY53" fmla="*/ 3078485 h 3820775"/>
              <a:gd name="connsiteX54" fmla="*/ 3410801 w 3820775"/>
              <a:gd name="connsiteY54" fmla="*/ 3092902 h 3820775"/>
              <a:gd name="connsiteX55" fmla="*/ 3361524 w 3820775"/>
              <a:gd name="connsiteY55" fmla="*/ 3054444 h 3820775"/>
              <a:gd name="connsiteX56" fmla="*/ 435196 w 3820775"/>
              <a:gd name="connsiteY56" fmla="*/ 3023216 h 3820775"/>
              <a:gd name="connsiteX57" fmla="*/ 446210 w 3820775"/>
              <a:gd name="connsiteY57" fmla="*/ 3037816 h 3820775"/>
              <a:gd name="connsiteX58" fmla="*/ 396309 w 3820775"/>
              <a:gd name="connsiteY58" fmla="*/ 3075460 h 3820775"/>
              <a:gd name="connsiteX59" fmla="*/ 385295 w 3820775"/>
              <a:gd name="connsiteY59" fmla="*/ 3060861 h 3820775"/>
              <a:gd name="connsiteX60" fmla="*/ 310082 w 3820775"/>
              <a:gd name="connsiteY60" fmla="*/ 2834284 h 3820775"/>
              <a:gd name="connsiteX61" fmla="*/ 319226 w 3820775"/>
              <a:gd name="connsiteY61" fmla="*/ 2850122 h 3820775"/>
              <a:gd name="connsiteX62" fmla="*/ 265092 w 3820775"/>
              <a:gd name="connsiteY62" fmla="*/ 2881376 h 3820775"/>
              <a:gd name="connsiteX63" fmla="*/ 255948 w 3820775"/>
              <a:gd name="connsiteY63" fmla="*/ 2865538 h 3820775"/>
              <a:gd name="connsiteX64" fmla="*/ 3515276 w 3820775"/>
              <a:gd name="connsiteY64" fmla="*/ 2826366 h 3820775"/>
              <a:gd name="connsiteX65" fmla="*/ 3569410 w 3820775"/>
              <a:gd name="connsiteY65" fmla="*/ 2857620 h 3820775"/>
              <a:gd name="connsiteX66" fmla="*/ 3560266 w 3820775"/>
              <a:gd name="connsiteY66" fmla="*/ 2873458 h 3820775"/>
              <a:gd name="connsiteX67" fmla="*/ 3506132 w 3820775"/>
              <a:gd name="connsiteY67" fmla="*/ 2842204 h 3820775"/>
              <a:gd name="connsiteX68" fmla="*/ 3615327 w 3820775"/>
              <a:gd name="connsiteY68" fmla="*/ 2623040 h 3820775"/>
              <a:gd name="connsiteX69" fmla="*/ 3672879 w 3820775"/>
              <a:gd name="connsiteY69" fmla="*/ 2647434 h 3820775"/>
              <a:gd name="connsiteX70" fmla="*/ 3665742 w 3820775"/>
              <a:gd name="connsiteY70" fmla="*/ 2664272 h 3820775"/>
              <a:gd name="connsiteX71" fmla="*/ 3608190 w 3820775"/>
              <a:gd name="connsiteY71" fmla="*/ 2639878 h 3820775"/>
              <a:gd name="connsiteX72" fmla="*/ 197438 w 3820775"/>
              <a:gd name="connsiteY72" fmla="*/ 2603475 h 3820775"/>
              <a:gd name="connsiteX73" fmla="*/ 204298 w 3820775"/>
              <a:gd name="connsiteY73" fmla="*/ 2620428 h 3820775"/>
              <a:gd name="connsiteX74" fmla="*/ 146354 w 3820775"/>
              <a:gd name="connsiteY74" fmla="*/ 2643875 h 3820775"/>
              <a:gd name="connsiteX75" fmla="*/ 139494 w 3820775"/>
              <a:gd name="connsiteY75" fmla="*/ 2626922 h 3820775"/>
              <a:gd name="connsiteX76" fmla="*/ 125479 w 3820775"/>
              <a:gd name="connsiteY76" fmla="*/ 2388613 h 3820775"/>
              <a:gd name="connsiteX77" fmla="*/ 130212 w 3820775"/>
              <a:gd name="connsiteY77" fmla="*/ 2406277 h 3820775"/>
              <a:gd name="connsiteX78" fmla="*/ 69834 w 3820775"/>
              <a:gd name="connsiteY78" fmla="*/ 2422456 h 3820775"/>
              <a:gd name="connsiteX79" fmla="*/ 65101 w 3820775"/>
              <a:gd name="connsiteY79" fmla="*/ 2404791 h 3820775"/>
              <a:gd name="connsiteX80" fmla="*/ 3697672 w 3820775"/>
              <a:gd name="connsiteY80" fmla="*/ 2379778 h 3820775"/>
              <a:gd name="connsiteX81" fmla="*/ 3758050 w 3820775"/>
              <a:gd name="connsiteY81" fmla="*/ 2395956 h 3820775"/>
              <a:gd name="connsiteX82" fmla="*/ 3753317 w 3820775"/>
              <a:gd name="connsiteY82" fmla="*/ 2413621 h 3820775"/>
              <a:gd name="connsiteX83" fmla="*/ 3692939 w 3820775"/>
              <a:gd name="connsiteY83" fmla="*/ 2397442 h 3820775"/>
              <a:gd name="connsiteX84" fmla="*/ 3741688 w 3820775"/>
              <a:gd name="connsiteY84" fmla="*/ 2157500 h 3820775"/>
              <a:gd name="connsiteX85" fmla="*/ 3803592 w 3820775"/>
              <a:gd name="connsiteY85" fmla="*/ 2166167 h 3820775"/>
              <a:gd name="connsiteX86" fmla="*/ 3801057 w 3820775"/>
              <a:gd name="connsiteY86" fmla="*/ 2184278 h 3820775"/>
              <a:gd name="connsiteX87" fmla="*/ 3739152 w 3820775"/>
              <a:gd name="connsiteY87" fmla="*/ 2175612 h 3820775"/>
              <a:gd name="connsiteX88" fmla="*/ 76412 w 3820775"/>
              <a:gd name="connsiteY88" fmla="*/ 2136514 h 3820775"/>
              <a:gd name="connsiteX89" fmla="*/ 78650 w 3820775"/>
              <a:gd name="connsiteY89" fmla="*/ 2154664 h 3820775"/>
              <a:gd name="connsiteX90" fmla="*/ 16612 w 3820775"/>
              <a:gd name="connsiteY90" fmla="*/ 2162315 h 3820775"/>
              <a:gd name="connsiteX91" fmla="*/ 14374 w 3820775"/>
              <a:gd name="connsiteY91" fmla="*/ 2144164 h 3820775"/>
              <a:gd name="connsiteX92" fmla="*/ 3758267 w 3820775"/>
              <a:gd name="connsiteY92" fmla="*/ 1901215 h 3820775"/>
              <a:gd name="connsiteX93" fmla="*/ 3820775 w 3820775"/>
              <a:gd name="connsiteY93" fmla="*/ 1901215 h 3820775"/>
              <a:gd name="connsiteX94" fmla="*/ 3820775 w 3820775"/>
              <a:gd name="connsiteY94" fmla="*/ 1919503 h 3820775"/>
              <a:gd name="connsiteX95" fmla="*/ 3758267 w 3820775"/>
              <a:gd name="connsiteY95" fmla="*/ 1919503 h 3820775"/>
              <a:gd name="connsiteX96" fmla="*/ 0 w 3820775"/>
              <a:gd name="connsiteY96" fmla="*/ 1901215 h 3820775"/>
              <a:gd name="connsiteX97" fmla="*/ 62508 w 3820775"/>
              <a:gd name="connsiteY97" fmla="*/ 1901215 h 3820775"/>
              <a:gd name="connsiteX98" fmla="*/ 62508 w 3820775"/>
              <a:gd name="connsiteY98" fmla="*/ 1919503 h 3820775"/>
              <a:gd name="connsiteX99" fmla="*/ 0 w 3820775"/>
              <a:gd name="connsiteY99" fmla="*/ 1919503 h 3820775"/>
              <a:gd name="connsiteX100" fmla="*/ 3806422 w 3820775"/>
              <a:gd name="connsiteY100" fmla="*/ 1676517 h 3820775"/>
              <a:gd name="connsiteX101" fmla="*/ 3808660 w 3820775"/>
              <a:gd name="connsiteY101" fmla="*/ 1694667 h 3820775"/>
              <a:gd name="connsiteX102" fmla="*/ 3746622 w 3820775"/>
              <a:gd name="connsiteY102" fmla="*/ 1702318 h 3820775"/>
              <a:gd name="connsiteX103" fmla="*/ 3744384 w 3820775"/>
              <a:gd name="connsiteY103" fmla="*/ 1684167 h 3820775"/>
              <a:gd name="connsiteX104" fmla="*/ 19719 w 3820775"/>
              <a:gd name="connsiteY104" fmla="*/ 1636425 h 3820775"/>
              <a:gd name="connsiteX105" fmla="*/ 81624 w 3820775"/>
              <a:gd name="connsiteY105" fmla="*/ 1645092 h 3820775"/>
              <a:gd name="connsiteX106" fmla="*/ 79088 w 3820775"/>
              <a:gd name="connsiteY106" fmla="*/ 1663203 h 3820775"/>
              <a:gd name="connsiteX107" fmla="*/ 17184 w 3820775"/>
              <a:gd name="connsiteY107" fmla="*/ 1654537 h 3820775"/>
              <a:gd name="connsiteX108" fmla="*/ 3755688 w 3820775"/>
              <a:gd name="connsiteY108" fmla="*/ 1415902 h 3820775"/>
              <a:gd name="connsiteX109" fmla="*/ 3760421 w 3820775"/>
              <a:gd name="connsiteY109" fmla="*/ 1433566 h 3820775"/>
              <a:gd name="connsiteX110" fmla="*/ 3700043 w 3820775"/>
              <a:gd name="connsiteY110" fmla="*/ 1449745 h 3820775"/>
              <a:gd name="connsiteX111" fmla="*/ 3695310 w 3820775"/>
              <a:gd name="connsiteY111" fmla="*/ 1432080 h 3820775"/>
              <a:gd name="connsiteX112" fmla="*/ 67463 w 3820775"/>
              <a:gd name="connsiteY112" fmla="*/ 1407067 h 3820775"/>
              <a:gd name="connsiteX113" fmla="*/ 127841 w 3820775"/>
              <a:gd name="connsiteY113" fmla="*/ 1423245 h 3820775"/>
              <a:gd name="connsiteX114" fmla="*/ 123108 w 3820775"/>
              <a:gd name="connsiteY114" fmla="*/ 1440910 h 3820775"/>
              <a:gd name="connsiteX115" fmla="*/ 62730 w 3820775"/>
              <a:gd name="connsiteY115" fmla="*/ 1424731 h 3820775"/>
              <a:gd name="connsiteX116" fmla="*/ 3681296 w 3820775"/>
              <a:gd name="connsiteY116" fmla="*/ 1193754 h 3820775"/>
              <a:gd name="connsiteX117" fmla="*/ 3688156 w 3820775"/>
              <a:gd name="connsiteY117" fmla="*/ 1210707 h 3820775"/>
              <a:gd name="connsiteX118" fmla="*/ 3630212 w 3820775"/>
              <a:gd name="connsiteY118" fmla="*/ 1234154 h 3820775"/>
              <a:gd name="connsiteX119" fmla="*/ 3623352 w 3820775"/>
              <a:gd name="connsiteY119" fmla="*/ 1217201 h 3820775"/>
              <a:gd name="connsiteX120" fmla="*/ 155044 w 3820775"/>
              <a:gd name="connsiteY120" fmla="*/ 1156403 h 3820775"/>
              <a:gd name="connsiteX121" fmla="*/ 212596 w 3820775"/>
              <a:gd name="connsiteY121" fmla="*/ 1180797 h 3820775"/>
              <a:gd name="connsiteX122" fmla="*/ 205459 w 3820775"/>
              <a:gd name="connsiteY122" fmla="*/ 1197635 h 3820775"/>
              <a:gd name="connsiteX123" fmla="*/ 147907 w 3820775"/>
              <a:gd name="connsiteY123" fmla="*/ 1173241 h 3820775"/>
              <a:gd name="connsiteX124" fmla="*/ 3564836 w 3820775"/>
              <a:gd name="connsiteY124" fmla="*/ 955151 h 3820775"/>
              <a:gd name="connsiteX125" fmla="*/ 3573980 w 3820775"/>
              <a:gd name="connsiteY125" fmla="*/ 970989 h 3820775"/>
              <a:gd name="connsiteX126" fmla="*/ 3519846 w 3820775"/>
              <a:gd name="connsiteY126" fmla="*/ 1002243 h 3820775"/>
              <a:gd name="connsiteX127" fmla="*/ 3510702 w 3820775"/>
              <a:gd name="connsiteY127" fmla="*/ 986405 h 3820775"/>
              <a:gd name="connsiteX128" fmla="*/ 260522 w 3820775"/>
              <a:gd name="connsiteY128" fmla="*/ 947233 h 3820775"/>
              <a:gd name="connsiteX129" fmla="*/ 314656 w 3820775"/>
              <a:gd name="connsiteY129" fmla="*/ 978487 h 3820775"/>
              <a:gd name="connsiteX130" fmla="*/ 305512 w 3820775"/>
              <a:gd name="connsiteY130" fmla="*/ 994325 h 3820775"/>
              <a:gd name="connsiteX131" fmla="*/ 251378 w 3820775"/>
              <a:gd name="connsiteY131" fmla="*/ 963071 h 3820775"/>
              <a:gd name="connsiteX132" fmla="*/ 3435483 w 3820775"/>
              <a:gd name="connsiteY132" fmla="*/ 759843 h 3820775"/>
              <a:gd name="connsiteX133" fmla="*/ 3446497 w 3820775"/>
              <a:gd name="connsiteY133" fmla="*/ 774443 h 3820775"/>
              <a:gd name="connsiteX134" fmla="*/ 3396596 w 3820775"/>
              <a:gd name="connsiteY134" fmla="*/ 812087 h 3820775"/>
              <a:gd name="connsiteX135" fmla="*/ 3385582 w 3820775"/>
              <a:gd name="connsiteY135" fmla="*/ 797488 h 3820775"/>
              <a:gd name="connsiteX136" fmla="*/ 409993 w 3820775"/>
              <a:gd name="connsiteY136" fmla="*/ 727778 h 3820775"/>
              <a:gd name="connsiteX137" fmla="*/ 459270 w 3820775"/>
              <a:gd name="connsiteY137" fmla="*/ 766235 h 3820775"/>
              <a:gd name="connsiteX138" fmla="*/ 448019 w 3820775"/>
              <a:gd name="connsiteY138" fmla="*/ 780652 h 3820775"/>
              <a:gd name="connsiteX139" fmla="*/ 398741 w 3820775"/>
              <a:gd name="connsiteY139" fmla="*/ 742195 h 3820775"/>
              <a:gd name="connsiteX140" fmla="*/ 3261236 w 3820775"/>
              <a:gd name="connsiteY140" fmla="*/ 559510 h 3820775"/>
              <a:gd name="connsiteX141" fmla="*/ 3274168 w 3820775"/>
              <a:gd name="connsiteY141" fmla="*/ 572442 h 3820775"/>
              <a:gd name="connsiteX142" fmla="*/ 3229968 w 3820775"/>
              <a:gd name="connsiteY142" fmla="*/ 616642 h 3820775"/>
              <a:gd name="connsiteX143" fmla="*/ 3217037 w 3820775"/>
              <a:gd name="connsiteY143" fmla="*/ 603710 h 3820775"/>
              <a:gd name="connsiteX144" fmla="*/ 566026 w 3820775"/>
              <a:gd name="connsiteY144" fmla="*/ 553024 h 3820775"/>
              <a:gd name="connsiteX145" fmla="*/ 610225 w 3820775"/>
              <a:gd name="connsiteY145" fmla="*/ 597224 h 3820775"/>
              <a:gd name="connsiteX146" fmla="*/ 597294 w 3820775"/>
              <a:gd name="connsiteY146" fmla="*/ 610156 h 3820775"/>
              <a:gd name="connsiteX147" fmla="*/ 553094 w 3820775"/>
              <a:gd name="connsiteY147" fmla="*/ 565956 h 3820775"/>
              <a:gd name="connsiteX148" fmla="*/ 3085732 w 3820775"/>
              <a:gd name="connsiteY148" fmla="*/ 404333 h 3820775"/>
              <a:gd name="connsiteX149" fmla="*/ 3100149 w 3820775"/>
              <a:gd name="connsiteY149" fmla="*/ 415584 h 3820775"/>
              <a:gd name="connsiteX150" fmla="*/ 3061691 w 3820775"/>
              <a:gd name="connsiteY150" fmla="*/ 464862 h 3820775"/>
              <a:gd name="connsiteX151" fmla="*/ 3047274 w 3820775"/>
              <a:gd name="connsiteY151" fmla="*/ 453610 h 3820775"/>
              <a:gd name="connsiteX152" fmla="*/ 767202 w 3820775"/>
              <a:gd name="connsiteY152" fmla="*/ 379735 h 3820775"/>
              <a:gd name="connsiteX153" fmla="*/ 804847 w 3820775"/>
              <a:gd name="connsiteY153" fmla="*/ 429636 h 3820775"/>
              <a:gd name="connsiteX154" fmla="*/ 790247 w 3820775"/>
              <a:gd name="connsiteY154" fmla="*/ 440650 h 3820775"/>
              <a:gd name="connsiteX155" fmla="*/ 752603 w 3820775"/>
              <a:gd name="connsiteY155" fmla="*/ 390748 h 3820775"/>
              <a:gd name="connsiteX156" fmla="*/ 2865574 w 3820775"/>
              <a:gd name="connsiteY156" fmla="*/ 255926 h 3820775"/>
              <a:gd name="connsiteX157" fmla="*/ 2881412 w 3820775"/>
              <a:gd name="connsiteY157" fmla="*/ 265070 h 3820775"/>
              <a:gd name="connsiteX158" fmla="*/ 2850158 w 3820775"/>
              <a:gd name="connsiteY158" fmla="*/ 319204 h 3820775"/>
              <a:gd name="connsiteX159" fmla="*/ 2834320 w 3820775"/>
              <a:gd name="connsiteY159" fmla="*/ 310060 h 3820775"/>
              <a:gd name="connsiteX160" fmla="*/ 963142 w 3820775"/>
              <a:gd name="connsiteY160" fmla="*/ 251314 h 3820775"/>
              <a:gd name="connsiteX161" fmla="*/ 994396 w 3820775"/>
              <a:gd name="connsiteY161" fmla="*/ 305448 h 3820775"/>
              <a:gd name="connsiteX162" fmla="*/ 978558 w 3820775"/>
              <a:gd name="connsiteY162" fmla="*/ 314592 h 3820775"/>
              <a:gd name="connsiteX163" fmla="*/ 947304 w 3820775"/>
              <a:gd name="connsiteY163" fmla="*/ 260458 h 3820775"/>
              <a:gd name="connsiteX164" fmla="*/ 2655897 w 3820775"/>
              <a:gd name="connsiteY164" fmla="*/ 151449 h 3820775"/>
              <a:gd name="connsiteX165" fmla="*/ 2672735 w 3820775"/>
              <a:gd name="connsiteY165" fmla="*/ 158586 h 3820775"/>
              <a:gd name="connsiteX166" fmla="*/ 2648342 w 3820775"/>
              <a:gd name="connsiteY166" fmla="*/ 216137 h 3820775"/>
              <a:gd name="connsiteX167" fmla="*/ 2631504 w 3820775"/>
              <a:gd name="connsiteY167" fmla="*/ 209001 h 3820775"/>
              <a:gd name="connsiteX168" fmla="*/ 1202315 w 3820775"/>
              <a:gd name="connsiteY168" fmla="*/ 135997 h 3820775"/>
              <a:gd name="connsiteX169" fmla="*/ 1225761 w 3820775"/>
              <a:gd name="connsiteY169" fmla="*/ 193941 h 3820775"/>
              <a:gd name="connsiteX170" fmla="*/ 1208809 w 3820775"/>
              <a:gd name="connsiteY170" fmla="*/ 200801 h 3820775"/>
              <a:gd name="connsiteX171" fmla="*/ 1185362 w 3820775"/>
              <a:gd name="connsiteY171" fmla="*/ 142857 h 3820775"/>
              <a:gd name="connsiteX172" fmla="*/ 2404828 w 3820775"/>
              <a:gd name="connsiteY172" fmla="*/ 65079 h 3820775"/>
              <a:gd name="connsiteX173" fmla="*/ 2422493 w 3820775"/>
              <a:gd name="connsiteY173" fmla="*/ 69813 h 3820775"/>
              <a:gd name="connsiteX174" fmla="*/ 2406315 w 3820775"/>
              <a:gd name="connsiteY174" fmla="*/ 130191 h 3820775"/>
              <a:gd name="connsiteX175" fmla="*/ 2388650 w 3820775"/>
              <a:gd name="connsiteY175" fmla="*/ 125458 h 3820775"/>
              <a:gd name="connsiteX176" fmla="*/ 1424810 w 3820775"/>
              <a:gd name="connsiteY176" fmla="*/ 62679 h 3820775"/>
              <a:gd name="connsiteX177" fmla="*/ 1440988 w 3820775"/>
              <a:gd name="connsiteY177" fmla="*/ 123057 h 3820775"/>
              <a:gd name="connsiteX178" fmla="*/ 1423323 w 3820775"/>
              <a:gd name="connsiteY178" fmla="*/ 127791 h 3820775"/>
              <a:gd name="connsiteX179" fmla="*/ 1407145 w 3820775"/>
              <a:gd name="connsiteY179" fmla="*/ 67413 h 3820775"/>
              <a:gd name="connsiteX180" fmla="*/ 2175255 w 3820775"/>
              <a:gd name="connsiteY180" fmla="*/ 18444 h 3820775"/>
              <a:gd name="connsiteX181" fmla="*/ 2193366 w 3820775"/>
              <a:gd name="connsiteY181" fmla="*/ 20980 h 3820775"/>
              <a:gd name="connsiteX182" fmla="*/ 2184700 w 3820775"/>
              <a:gd name="connsiteY182" fmla="*/ 82884 h 3820775"/>
              <a:gd name="connsiteX183" fmla="*/ 2166588 w 3820775"/>
              <a:gd name="connsiteY183" fmla="*/ 80348 h 3820775"/>
              <a:gd name="connsiteX184" fmla="*/ 1685678 w 3820775"/>
              <a:gd name="connsiteY184" fmla="*/ 13194 h 3820775"/>
              <a:gd name="connsiteX185" fmla="*/ 1693328 w 3820775"/>
              <a:gd name="connsiteY185" fmla="*/ 75232 h 3820775"/>
              <a:gd name="connsiteX186" fmla="*/ 1675178 w 3820775"/>
              <a:gd name="connsiteY186" fmla="*/ 77470 h 3820775"/>
              <a:gd name="connsiteX187" fmla="*/ 1667527 w 3820775"/>
              <a:gd name="connsiteY187" fmla="*/ 15432 h 3820775"/>
              <a:gd name="connsiteX188" fmla="*/ 1910387 w 3820775"/>
              <a:gd name="connsiteY188" fmla="*/ 0 h 3820775"/>
              <a:gd name="connsiteX189" fmla="*/ 1928675 w 3820775"/>
              <a:gd name="connsiteY189" fmla="*/ 0 h 3820775"/>
              <a:gd name="connsiteX190" fmla="*/ 1928675 w 3820775"/>
              <a:gd name="connsiteY190" fmla="*/ 62508 h 3820775"/>
              <a:gd name="connsiteX191" fmla="*/ 1910387 w 3820775"/>
              <a:gd name="connsiteY191" fmla="*/ 62508 h 3820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Lst>
            <a:rect l="l" t="t" r="r" b="b"/>
            <a:pathLst>
              <a:path w="3820775" h="3820775">
                <a:moveTo>
                  <a:pt x="1910387" y="3758267"/>
                </a:moveTo>
                <a:lnTo>
                  <a:pt x="1928675" y="3758267"/>
                </a:lnTo>
                <a:lnTo>
                  <a:pt x="1928675" y="3820775"/>
                </a:lnTo>
                <a:lnTo>
                  <a:pt x="1910387" y="3820775"/>
                </a:lnTo>
                <a:close/>
                <a:moveTo>
                  <a:pt x="2145674" y="3743203"/>
                </a:moveTo>
                <a:lnTo>
                  <a:pt x="2153325" y="3805241"/>
                </a:lnTo>
                <a:lnTo>
                  <a:pt x="2135174" y="3807479"/>
                </a:lnTo>
                <a:lnTo>
                  <a:pt x="2127524" y="3745441"/>
                </a:lnTo>
                <a:close/>
                <a:moveTo>
                  <a:pt x="1654180" y="3740413"/>
                </a:moveTo>
                <a:lnTo>
                  <a:pt x="1672292" y="3742949"/>
                </a:lnTo>
                <a:lnTo>
                  <a:pt x="1663625" y="3804853"/>
                </a:lnTo>
                <a:lnTo>
                  <a:pt x="1645514" y="3802318"/>
                </a:lnTo>
                <a:close/>
                <a:moveTo>
                  <a:pt x="1432115" y="3695287"/>
                </a:moveTo>
                <a:lnTo>
                  <a:pt x="1449780" y="3700020"/>
                </a:lnTo>
                <a:lnTo>
                  <a:pt x="1433602" y="3760398"/>
                </a:lnTo>
                <a:lnTo>
                  <a:pt x="1415937" y="3755665"/>
                </a:lnTo>
                <a:close/>
                <a:moveTo>
                  <a:pt x="2397523" y="3692887"/>
                </a:moveTo>
                <a:lnTo>
                  <a:pt x="2413701" y="3753265"/>
                </a:lnTo>
                <a:lnTo>
                  <a:pt x="2396036" y="3757998"/>
                </a:lnTo>
                <a:lnTo>
                  <a:pt x="2379858" y="3697620"/>
                </a:lnTo>
                <a:close/>
                <a:moveTo>
                  <a:pt x="2612035" y="3619854"/>
                </a:moveTo>
                <a:lnTo>
                  <a:pt x="2635482" y="3677798"/>
                </a:lnTo>
                <a:lnTo>
                  <a:pt x="2618529" y="3684658"/>
                </a:lnTo>
                <a:lnTo>
                  <a:pt x="2595083" y="3626714"/>
                </a:lnTo>
                <a:close/>
                <a:moveTo>
                  <a:pt x="1189260" y="3611730"/>
                </a:moveTo>
                <a:lnTo>
                  <a:pt x="1206098" y="3618867"/>
                </a:lnTo>
                <a:lnTo>
                  <a:pt x="1181705" y="3676419"/>
                </a:lnTo>
                <a:lnTo>
                  <a:pt x="1164867" y="3669282"/>
                </a:lnTo>
                <a:close/>
                <a:moveTo>
                  <a:pt x="986440" y="3510681"/>
                </a:moveTo>
                <a:lnTo>
                  <a:pt x="1002278" y="3519825"/>
                </a:lnTo>
                <a:lnTo>
                  <a:pt x="971024" y="3573959"/>
                </a:lnTo>
                <a:lnTo>
                  <a:pt x="955186" y="3564815"/>
                </a:lnTo>
                <a:close/>
                <a:moveTo>
                  <a:pt x="2842276" y="3506069"/>
                </a:moveTo>
                <a:lnTo>
                  <a:pt x="2873530" y="3560203"/>
                </a:lnTo>
                <a:lnTo>
                  <a:pt x="2857692" y="3569347"/>
                </a:lnTo>
                <a:lnTo>
                  <a:pt x="2826438" y="3515213"/>
                </a:lnTo>
                <a:close/>
                <a:moveTo>
                  <a:pt x="3030577" y="3380020"/>
                </a:moveTo>
                <a:lnTo>
                  <a:pt x="3068221" y="3429921"/>
                </a:lnTo>
                <a:lnTo>
                  <a:pt x="3053622" y="3440935"/>
                </a:lnTo>
                <a:lnTo>
                  <a:pt x="3015977" y="3391034"/>
                </a:lnTo>
                <a:close/>
                <a:moveTo>
                  <a:pt x="773483" y="3367116"/>
                </a:moveTo>
                <a:lnTo>
                  <a:pt x="787900" y="3378367"/>
                </a:lnTo>
                <a:lnTo>
                  <a:pt x="749442" y="3427645"/>
                </a:lnTo>
                <a:lnTo>
                  <a:pt x="735025" y="3416393"/>
                </a:lnTo>
                <a:close/>
                <a:moveTo>
                  <a:pt x="603740" y="3217008"/>
                </a:moveTo>
                <a:lnTo>
                  <a:pt x="616671" y="3229939"/>
                </a:lnTo>
                <a:lnTo>
                  <a:pt x="572472" y="3274139"/>
                </a:lnTo>
                <a:lnTo>
                  <a:pt x="559540" y="3261207"/>
                </a:lnTo>
                <a:close/>
                <a:moveTo>
                  <a:pt x="3223522" y="3210522"/>
                </a:moveTo>
                <a:lnTo>
                  <a:pt x="3267722" y="3254721"/>
                </a:lnTo>
                <a:lnTo>
                  <a:pt x="3254790" y="3267653"/>
                </a:lnTo>
                <a:lnTo>
                  <a:pt x="3210591" y="3223453"/>
                </a:lnTo>
                <a:close/>
                <a:moveTo>
                  <a:pt x="3372775" y="3040027"/>
                </a:moveTo>
                <a:lnTo>
                  <a:pt x="3422053" y="3078485"/>
                </a:lnTo>
                <a:lnTo>
                  <a:pt x="3410801" y="3092902"/>
                </a:lnTo>
                <a:lnTo>
                  <a:pt x="3361524" y="3054444"/>
                </a:lnTo>
                <a:close/>
                <a:moveTo>
                  <a:pt x="435196" y="3023216"/>
                </a:moveTo>
                <a:lnTo>
                  <a:pt x="446210" y="3037816"/>
                </a:lnTo>
                <a:lnTo>
                  <a:pt x="396309" y="3075460"/>
                </a:lnTo>
                <a:lnTo>
                  <a:pt x="385295" y="3060861"/>
                </a:lnTo>
                <a:close/>
                <a:moveTo>
                  <a:pt x="310082" y="2834284"/>
                </a:moveTo>
                <a:lnTo>
                  <a:pt x="319226" y="2850122"/>
                </a:lnTo>
                <a:lnTo>
                  <a:pt x="265092" y="2881376"/>
                </a:lnTo>
                <a:lnTo>
                  <a:pt x="255948" y="2865538"/>
                </a:lnTo>
                <a:close/>
                <a:moveTo>
                  <a:pt x="3515276" y="2826366"/>
                </a:moveTo>
                <a:lnTo>
                  <a:pt x="3569410" y="2857620"/>
                </a:lnTo>
                <a:lnTo>
                  <a:pt x="3560266" y="2873458"/>
                </a:lnTo>
                <a:lnTo>
                  <a:pt x="3506132" y="2842204"/>
                </a:lnTo>
                <a:close/>
                <a:moveTo>
                  <a:pt x="3615327" y="2623040"/>
                </a:moveTo>
                <a:lnTo>
                  <a:pt x="3672879" y="2647434"/>
                </a:lnTo>
                <a:lnTo>
                  <a:pt x="3665742" y="2664272"/>
                </a:lnTo>
                <a:lnTo>
                  <a:pt x="3608190" y="2639878"/>
                </a:lnTo>
                <a:close/>
                <a:moveTo>
                  <a:pt x="197438" y="2603475"/>
                </a:moveTo>
                <a:lnTo>
                  <a:pt x="204298" y="2620428"/>
                </a:lnTo>
                <a:lnTo>
                  <a:pt x="146354" y="2643875"/>
                </a:lnTo>
                <a:lnTo>
                  <a:pt x="139494" y="2626922"/>
                </a:lnTo>
                <a:close/>
                <a:moveTo>
                  <a:pt x="125479" y="2388613"/>
                </a:moveTo>
                <a:lnTo>
                  <a:pt x="130212" y="2406277"/>
                </a:lnTo>
                <a:lnTo>
                  <a:pt x="69834" y="2422456"/>
                </a:lnTo>
                <a:lnTo>
                  <a:pt x="65101" y="2404791"/>
                </a:lnTo>
                <a:close/>
                <a:moveTo>
                  <a:pt x="3697672" y="2379778"/>
                </a:moveTo>
                <a:lnTo>
                  <a:pt x="3758050" y="2395956"/>
                </a:lnTo>
                <a:lnTo>
                  <a:pt x="3753317" y="2413621"/>
                </a:lnTo>
                <a:lnTo>
                  <a:pt x="3692939" y="2397442"/>
                </a:lnTo>
                <a:close/>
                <a:moveTo>
                  <a:pt x="3741688" y="2157500"/>
                </a:moveTo>
                <a:lnTo>
                  <a:pt x="3803592" y="2166167"/>
                </a:lnTo>
                <a:lnTo>
                  <a:pt x="3801057" y="2184278"/>
                </a:lnTo>
                <a:lnTo>
                  <a:pt x="3739152" y="2175612"/>
                </a:lnTo>
                <a:close/>
                <a:moveTo>
                  <a:pt x="76412" y="2136514"/>
                </a:moveTo>
                <a:lnTo>
                  <a:pt x="78650" y="2154664"/>
                </a:lnTo>
                <a:lnTo>
                  <a:pt x="16612" y="2162315"/>
                </a:lnTo>
                <a:lnTo>
                  <a:pt x="14374" y="2144164"/>
                </a:lnTo>
                <a:close/>
                <a:moveTo>
                  <a:pt x="3758267" y="1901215"/>
                </a:moveTo>
                <a:lnTo>
                  <a:pt x="3820775" y="1901215"/>
                </a:lnTo>
                <a:lnTo>
                  <a:pt x="3820775" y="1919503"/>
                </a:lnTo>
                <a:lnTo>
                  <a:pt x="3758267" y="1919503"/>
                </a:lnTo>
                <a:close/>
                <a:moveTo>
                  <a:pt x="0" y="1901215"/>
                </a:moveTo>
                <a:lnTo>
                  <a:pt x="62508" y="1901215"/>
                </a:lnTo>
                <a:lnTo>
                  <a:pt x="62508" y="1919503"/>
                </a:lnTo>
                <a:lnTo>
                  <a:pt x="0" y="1919503"/>
                </a:lnTo>
                <a:close/>
                <a:moveTo>
                  <a:pt x="3806422" y="1676517"/>
                </a:moveTo>
                <a:lnTo>
                  <a:pt x="3808660" y="1694667"/>
                </a:lnTo>
                <a:lnTo>
                  <a:pt x="3746622" y="1702318"/>
                </a:lnTo>
                <a:lnTo>
                  <a:pt x="3744384" y="1684167"/>
                </a:lnTo>
                <a:close/>
                <a:moveTo>
                  <a:pt x="19719" y="1636425"/>
                </a:moveTo>
                <a:lnTo>
                  <a:pt x="81624" y="1645092"/>
                </a:lnTo>
                <a:lnTo>
                  <a:pt x="79088" y="1663203"/>
                </a:lnTo>
                <a:lnTo>
                  <a:pt x="17184" y="1654537"/>
                </a:lnTo>
                <a:close/>
                <a:moveTo>
                  <a:pt x="3755688" y="1415902"/>
                </a:moveTo>
                <a:lnTo>
                  <a:pt x="3760421" y="1433566"/>
                </a:lnTo>
                <a:lnTo>
                  <a:pt x="3700043" y="1449745"/>
                </a:lnTo>
                <a:lnTo>
                  <a:pt x="3695310" y="1432080"/>
                </a:lnTo>
                <a:close/>
                <a:moveTo>
                  <a:pt x="67463" y="1407067"/>
                </a:moveTo>
                <a:lnTo>
                  <a:pt x="127841" y="1423245"/>
                </a:lnTo>
                <a:lnTo>
                  <a:pt x="123108" y="1440910"/>
                </a:lnTo>
                <a:lnTo>
                  <a:pt x="62730" y="1424731"/>
                </a:lnTo>
                <a:close/>
                <a:moveTo>
                  <a:pt x="3681296" y="1193754"/>
                </a:moveTo>
                <a:lnTo>
                  <a:pt x="3688156" y="1210707"/>
                </a:lnTo>
                <a:lnTo>
                  <a:pt x="3630212" y="1234154"/>
                </a:lnTo>
                <a:lnTo>
                  <a:pt x="3623352" y="1217201"/>
                </a:lnTo>
                <a:close/>
                <a:moveTo>
                  <a:pt x="155044" y="1156403"/>
                </a:moveTo>
                <a:lnTo>
                  <a:pt x="212596" y="1180797"/>
                </a:lnTo>
                <a:lnTo>
                  <a:pt x="205459" y="1197635"/>
                </a:lnTo>
                <a:lnTo>
                  <a:pt x="147907" y="1173241"/>
                </a:lnTo>
                <a:close/>
                <a:moveTo>
                  <a:pt x="3564836" y="955151"/>
                </a:moveTo>
                <a:lnTo>
                  <a:pt x="3573980" y="970989"/>
                </a:lnTo>
                <a:lnTo>
                  <a:pt x="3519846" y="1002243"/>
                </a:lnTo>
                <a:lnTo>
                  <a:pt x="3510702" y="986405"/>
                </a:lnTo>
                <a:close/>
                <a:moveTo>
                  <a:pt x="260522" y="947233"/>
                </a:moveTo>
                <a:lnTo>
                  <a:pt x="314656" y="978487"/>
                </a:lnTo>
                <a:lnTo>
                  <a:pt x="305512" y="994325"/>
                </a:lnTo>
                <a:lnTo>
                  <a:pt x="251378" y="963071"/>
                </a:lnTo>
                <a:close/>
                <a:moveTo>
                  <a:pt x="3435483" y="759843"/>
                </a:moveTo>
                <a:lnTo>
                  <a:pt x="3446497" y="774443"/>
                </a:lnTo>
                <a:lnTo>
                  <a:pt x="3396596" y="812087"/>
                </a:lnTo>
                <a:lnTo>
                  <a:pt x="3385582" y="797488"/>
                </a:lnTo>
                <a:close/>
                <a:moveTo>
                  <a:pt x="409993" y="727778"/>
                </a:moveTo>
                <a:lnTo>
                  <a:pt x="459270" y="766235"/>
                </a:lnTo>
                <a:lnTo>
                  <a:pt x="448019" y="780652"/>
                </a:lnTo>
                <a:lnTo>
                  <a:pt x="398741" y="742195"/>
                </a:lnTo>
                <a:close/>
                <a:moveTo>
                  <a:pt x="3261236" y="559510"/>
                </a:moveTo>
                <a:lnTo>
                  <a:pt x="3274168" y="572442"/>
                </a:lnTo>
                <a:lnTo>
                  <a:pt x="3229968" y="616642"/>
                </a:lnTo>
                <a:lnTo>
                  <a:pt x="3217037" y="603710"/>
                </a:lnTo>
                <a:close/>
                <a:moveTo>
                  <a:pt x="566026" y="553024"/>
                </a:moveTo>
                <a:lnTo>
                  <a:pt x="610225" y="597224"/>
                </a:lnTo>
                <a:lnTo>
                  <a:pt x="597294" y="610156"/>
                </a:lnTo>
                <a:lnTo>
                  <a:pt x="553094" y="565956"/>
                </a:lnTo>
                <a:close/>
                <a:moveTo>
                  <a:pt x="3085732" y="404333"/>
                </a:moveTo>
                <a:lnTo>
                  <a:pt x="3100149" y="415584"/>
                </a:lnTo>
                <a:lnTo>
                  <a:pt x="3061691" y="464862"/>
                </a:lnTo>
                <a:lnTo>
                  <a:pt x="3047274" y="453610"/>
                </a:lnTo>
                <a:close/>
                <a:moveTo>
                  <a:pt x="767202" y="379735"/>
                </a:moveTo>
                <a:lnTo>
                  <a:pt x="804847" y="429636"/>
                </a:lnTo>
                <a:lnTo>
                  <a:pt x="790247" y="440650"/>
                </a:lnTo>
                <a:lnTo>
                  <a:pt x="752603" y="390748"/>
                </a:lnTo>
                <a:close/>
                <a:moveTo>
                  <a:pt x="2865574" y="255926"/>
                </a:moveTo>
                <a:lnTo>
                  <a:pt x="2881412" y="265070"/>
                </a:lnTo>
                <a:lnTo>
                  <a:pt x="2850158" y="319204"/>
                </a:lnTo>
                <a:lnTo>
                  <a:pt x="2834320" y="310060"/>
                </a:lnTo>
                <a:close/>
                <a:moveTo>
                  <a:pt x="963142" y="251314"/>
                </a:moveTo>
                <a:lnTo>
                  <a:pt x="994396" y="305448"/>
                </a:lnTo>
                <a:lnTo>
                  <a:pt x="978558" y="314592"/>
                </a:lnTo>
                <a:lnTo>
                  <a:pt x="947304" y="260458"/>
                </a:lnTo>
                <a:close/>
                <a:moveTo>
                  <a:pt x="2655897" y="151449"/>
                </a:moveTo>
                <a:lnTo>
                  <a:pt x="2672735" y="158586"/>
                </a:lnTo>
                <a:lnTo>
                  <a:pt x="2648342" y="216137"/>
                </a:lnTo>
                <a:lnTo>
                  <a:pt x="2631504" y="209001"/>
                </a:lnTo>
                <a:close/>
                <a:moveTo>
                  <a:pt x="1202315" y="135997"/>
                </a:moveTo>
                <a:lnTo>
                  <a:pt x="1225761" y="193941"/>
                </a:lnTo>
                <a:lnTo>
                  <a:pt x="1208809" y="200801"/>
                </a:lnTo>
                <a:lnTo>
                  <a:pt x="1185362" y="142857"/>
                </a:lnTo>
                <a:close/>
                <a:moveTo>
                  <a:pt x="2404828" y="65079"/>
                </a:moveTo>
                <a:lnTo>
                  <a:pt x="2422493" y="69813"/>
                </a:lnTo>
                <a:lnTo>
                  <a:pt x="2406315" y="130191"/>
                </a:lnTo>
                <a:lnTo>
                  <a:pt x="2388650" y="125458"/>
                </a:lnTo>
                <a:close/>
                <a:moveTo>
                  <a:pt x="1424810" y="62679"/>
                </a:moveTo>
                <a:lnTo>
                  <a:pt x="1440988" y="123057"/>
                </a:lnTo>
                <a:lnTo>
                  <a:pt x="1423323" y="127791"/>
                </a:lnTo>
                <a:lnTo>
                  <a:pt x="1407145" y="67413"/>
                </a:lnTo>
                <a:close/>
                <a:moveTo>
                  <a:pt x="2175255" y="18444"/>
                </a:moveTo>
                <a:lnTo>
                  <a:pt x="2193366" y="20980"/>
                </a:lnTo>
                <a:lnTo>
                  <a:pt x="2184700" y="82884"/>
                </a:lnTo>
                <a:lnTo>
                  <a:pt x="2166588" y="80348"/>
                </a:lnTo>
                <a:close/>
                <a:moveTo>
                  <a:pt x="1685678" y="13194"/>
                </a:moveTo>
                <a:lnTo>
                  <a:pt x="1693328" y="75232"/>
                </a:lnTo>
                <a:lnTo>
                  <a:pt x="1675178" y="77470"/>
                </a:lnTo>
                <a:lnTo>
                  <a:pt x="1667527" y="15432"/>
                </a:lnTo>
                <a:close/>
                <a:moveTo>
                  <a:pt x="1910387" y="0"/>
                </a:moveTo>
                <a:lnTo>
                  <a:pt x="1928675" y="0"/>
                </a:lnTo>
                <a:lnTo>
                  <a:pt x="1928675" y="62508"/>
                </a:lnTo>
                <a:lnTo>
                  <a:pt x="1910387" y="6250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4" name="文本框 183"/>
          <p:cNvSpPr txBox="1"/>
          <p:nvPr/>
        </p:nvSpPr>
        <p:spPr>
          <a:xfrm>
            <a:off x="5029039" y="2878633"/>
            <a:ext cx="2133918" cy="1846659"/>
          </a:xfrm>
          <a:prstGeom prst="rect">
            <a:avLst/>
          </a:prstGeom>
          <a:noFill/>
        </p:spPr>
        <p:txBody>
          <a:bodyPr wrap="none" rtlCol="0">
            <a:spAutoFit/>
          </a:bodyPr>
          <a:lstStyle/>
          <a:p>
            <a:pPr algn="ctr"/>
            <a:r>
              <a:rPr lang="zh-CN" altLang="en-US" sz="3800" dirty="0">
                <a:solidFill>
                  <a:schemeClr val="bg1"/>
                </a:solidFill>
                <a:effectLst>
                  <a:glow rad="101600">
                    <a:schemeClr val="accent5">
                      <a:satMod val="175000"/>
                      <a:alpha val="40000"/>
                    </a:schemeClr>
                  </a:glow>
                </a:effectLst>
                <a:latin typeface="微软雅黑" panose="020B0503020204020204" pitchFamily="34" charset="-122"/>
                <a:ea typeface="微软雅黑" panose="020B0503020204020204" pitchFamily="34" charset="-122"/>
              </a:rPr>
              <a:t>人脸识别</a:t>
            </a:r>
            <a:endParaRPr lang="en-US" altLang="zh-CN" sz="3800" dirty="0">
              <a:solidFill>
                <a:schemeClr val="bg1"/>
              </a:solidFill>
              <a:effectLst>
                <a:glow rad="101600">
                  <a:schemeClr val="accent5">
                    <a:satMod val="175000"/>
                    <a:alpha val="40000"/>
                  </a:schemeClr>
                </a:glow>
              </a:effectLst>
              <a:latin typeface="微软雅黑" panose="020B0503020204020204" pitchFamily="34" charset="-122"/>
              <a:ea typeface="微软雅黑" panose="020B0503020204020204" pitchFamily="34" charset="-122"/>
            </a:endParaRPr>
          </a:p>
          <a:p>
            <a:pPr algn="ctr"/>
            <a:r>
              <a:rPr lang="zh-CN" altLang="en-US" sz="3800" dirty="0">
                <a:solidFill>
                  <a:schemeClr val="bg1"/>
                </a:solidFill>
                <a:effectLst>
                  <a:glow rad="101600">
                    <a:schemeClr val="accent5">
                      <a:satMod val="175000"/>
                      <a:alpha val="40000"/>
                    </a:schemeClr>
                  </a:glow>
                </a:effectLst>
                <a:latin typeface="微软雅黑" panose="020B0503020204020204" pitchFamily="34" charset="-122"/>
                <a:ea typeface="微软雅黑" panose="020B0503020204020204" pitchFamily="34" charset="-122"/>
              </a:rPr>
              <a:t>办公系统</a:t>
            </a:r>
            <a:endParaRPr lang="en-US" altLang="zh-CN" sz="3800" dirty="0">
              <a:solidFill>
                <a:schemeClr val="bg1"/>
              </a:solidFill>
              <a:effectLst>
                <a:glow rad="101600">
                  <a:schemeClr val="accent5">
                    <a:satMod val="175000"/>
                    <a:alpha val="40000"/>
                  </a:schemeClr>
                </a:glow>
              </a:effectLst>
              <a:latin typeface="微软雅黑" panose="020B0503020204020204" pitchFamily="34" charset="-122"/>
              <a:ea typeface="微软雅黑" panose="020B0503020204020204" pitchFamily="34" charset="-122"/>
            </a:endParaRPr>
          </a:p>
          <a:p>
            <a:pPr algn="ctr"/>
            <a:r>
              <a:rPr lang="zh-CN" altLang="en-US" sz="3800" dirty="0">
                <a:solidFill>
                  <a:schemeClr val="bg1"/>
                </a:solidFill>
                <a:effectLst>
                  <a:glow rad="101600">
                    <a:schemeClr val="accent5">
                      <a:satMod val="175000"/>
                      <a:alpha val="40000"/>
                    </a:schemeClr>
                  </a:glow>
                </a:effectLst>
                <a:latin typeface="微软雅黑" panose="020B0503020204020204" pitchFamily="34" charset="-122"/>
                <a:ea typeface="微软雅黑" panose="020B0503020204020204" pitchFamily="34" charset="-122"/>
              </a:rPr>
              <a:t>功能介绍</a:t>
            </a:r>
            <a:endParaRPr lang="en-US" altLang="zh-CN" sz="3800" dirty="0">
              <a:solidFill>
                <a:schemeClr val="bg1"/>
              </a:solidFill>
              <a:effectLst>
                <a:glow rad="101600">
                  <a:schemeClr val="accent5">
                    <a:satMod val="175000"/>
                    <a:alpha val="40000"/>
                  </a:schemeClr>
                </a:glow>
              </a:effectLst>
              <a:latin typeface="微软雅黑" panose="020B0503020204020204" pitchFamily="34" charset="-122"/>
              <a:ea typeface="微软雅黑" panose="020B0503020204020204" pitchFamily="34" charset="-122"/>
            </a:endParaRPr>
          </a:p>
        </p:txBody>
      </p:sp>
      <p:sp>
        <p:nvSpPr>
          <p:cNvPr id="185" name="右大括号 184"/>
          <p:cNvSpPr/>
          <p:nvPr/>
        </p:nvSpPr>
        <p:spPr>
          <a:xfrm flipH="1">
            <a:off x="5667699" y="2467572"/>
            <a:ext cx="740337" cy="3053358"/>
          </a:xfrm>
          <a:prstGeom prst="rightBrace">
            <a:avLst>
              <a:gd name="adj1" fmla="val 62972"/>
              <a:gd name="adj2" fmla="val 50000"/>
            </a:avLst>
          </a:prstGeom>
          <a:ln w="19050">
            <a:solidFill>
              <a:schemeClr val="bg1"/>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86" name="椭圆 185"/>
          <p:cNvSpPr/>
          <p:nvPr/>
        </p:nvSpPr>
        <p:spPr>
          <a:xfrm>
            <a:off x="6799847" y="2221228"/>
            <a:ext cx="653456" cy="653454"/>
          </a:xfrm>
          <a:prstGeom prst="ellipse">
            <a:avLst/>
          </a:prstGeom>
          <a:no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7" name="组合 186"/>
          <p:cNvGrpSpPr/>
          <p:nvPr/>
        </p:nvGrpSpPr>
        <p:grpSpPr>
          <a:xfrm>
            <a:off x="6685997" y="2107377"/>
            <a:ext cx="881154" cy="881154"/>
            <a:chOff x="7010870" y="1260613"/>
            <a:chExt cx="729590" cy="729590"/>
          </a:xfrm>
        </p:grpSpPr>
        <p:sp>
          <p:nvSpPr>
            <p:cNvPr id="188" name="空心弧 187"/>
            <p:cNvSpPr/>
            <p:nvPr/>
          </p:nvSpPr>
          <p:spPr>
            <a:xfrm>
              <a:off x="7010870" y="1260613"/>
              <a:ext cx="729590" cy="729590"/>
            </a:xfrm>
            <a:prstGeom prst="blockArc">
              <a:avLst>
                <a:gd name="adj1" fmla="val 12386624"/>
                <a:gd name="adj2" fmla="val 17714173"/>
                <a:gd name="adj3" fmla="val 8278"/>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89" name="空心弧 188"/>
            <p:cNvSpPr/>
            <p:nvPr/>
          </p:nvSpPr>
          <p:spPr>
            <a:xfrm rot="14400000">
              <a:off x="7010870" y="1260613"/>
              <a:ext cx="729590" cy="729590"/>
            </a:xfrm>
            <a:prstGeom prst="blockArc">
              <a:avLst>
                <a:gd name="adj1" fmla="val 12386624"/>
                <a:gd name="adj2" fmla="val 17714173"/>
                <a:gd name="adj3" fmla="val 8278"/>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90" name="空心弧 189"/>
            <p:cNvSpPr/>
            <p:nvPr/>
          </p:nvSpPr>
          <p:spPr>
            <a:xfrm rot="7200000">
              <a:off x="7010870" y="1260613"/>
              <a:ext cx="729590" cy="729590"/>
            </a:xfrm>
            <a:prstGeom prst="blockArc">
              <a:avLst>
                <a:gd name="adj1" fmla="val 12386624"/>
                <a:gd name="adj2" fmla="val 17714173"/>
                <a:gd name="adj3" fmla="val 8278"/>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191" name="文本框 190"/>
          <p:cNvSpPr txBox="1"/>
          <p:nvPr/>
        </p:nvSpPr>
        <p:spPr>
          <a:xfrm>
            <a:off x="6844401" y="2318173"/>
            <a:ext cx="554628" cy="461665"/>
          </a:xfrm>
          <a:prstGeom prst="rect">
            <a:avLst/>
          </a:prstGeom>
          <a:noFill/>
        </p:spPr>
        <p:txBody>
          <a:bodyPr wrap="square" rtlCol="0">
            <a:spAutoFit/>
          </a:bodyPr>
          <a:lstStyle/>
          <a:p>
            <a:pPr algn="ctr"/>
            <a:r>
              <a:rPr lang="en-US" altLang="zh-CN" sz="2400" dirty="0">
                <a:solidFill>
                  <a:schemeClr val="bg1"/>
                </a:solidFill>
                <a:latin typeface="微软雅黑" panose="020B0503020204020204" pitchFamily="34" charset="-122"/>
                <a:ea typeface="微软雅黑" panose="020B0503020204020204" pitchFamily="34" charset="-122"/>
              </a:rPr>
              <a:t>01</a:t>
            </a:r>
            <a:endParaRPr lang="zh-CN" altLang="en-US" sz="2400" dirty="0">
              <a:solidFill>
                <a:schemeClr val="bg1"/>
              </a:solidFill>
              <a:latin typeface="微软雅黑" panose="020B0503020204020204" pitchFamily="34" charset="-122"/>
              <a:ea typeface="微软雅黑" panose="020B0503020204020204" pitchFamily="34" charset="-122"/>
            </a:endParaRPr>
          </a:p>
        </p:txBody>
      </p:sp>
      <p:grpSp>
        <p:nvGrpSpPr>
          <p:cNvPr id="192" name="组合 191"/>
          <p:cNvGrpSpPr/>
          <p:nvPr/>
        </p:nvGrpSpPr>
        <p:grpSpPr>
          <a:xfrm>
            <a:off x="7582588" y="2109589"/>
            <a:ext cx="3016843" cy="868482"/>
            <a:chOff x="8043043" y="1420270"/>
            <a:chExt cx="3016843" cy="868482"/>
          </a:xfrm>
        </p:grpSpPr>
        <p:sp>
          <p:nvSpPr>
            <p:cNvPr id="193" name="文本框 192"/>
            <p:cNvSpPr txBox="1"/>
            <p:nvPr/>
          </p:nvSpPr>
          <p:spPr>
            <a:xfrm>
              <a:off x="8043043" y="1420270"/>
              <a:ext cx="1620957" cy="523220"/>
            </a:xfrm>
            <a:prstGeom prst="rect">
              <a:avLst/>
            </a:prstGeom>
            <a:noFill/>
          </p:spPr>
          <p:txBody>
            <a:bodyPr wrap="none" rtlCol="0">
              <a:spAutoFit/>
            </a:bodyPr>
            <a:lstStyle/>
            <a:p>
              <a:r>
                <a:rPr lang="zh-CN" altLang="en-US" sz="2800" dirty="0">
                  <a:solidFill>
                    <a:srgbClr val="00B0F0"/>
                  </a:solidFill>
                  <a:latin typeface="微软雅黑" panose="020B0503020204020204" pitchFamily="34" charset="-122"/>
                  <a:ea typeface="微软雅黑" panose="020B0503020204020204" pitchFamily="34" charset="-122"/>
                </a:rPr>
                <a:t>人脸识别</a:t>
              </a:r>
            </a:p>
          </p:txBody>
        </p:sp>
        <p:sp>
          <p:nvSpPr>
            <p:cNvPr id="194" name="文本框 193"/>
            <p:cNvSpPr txBox="1"/>
            <p:nvPr/>
          </p:nvSpPr>
          <p:spPr>
            <a:xfrm>
              <a:off x="8043043" y="1919420"/>
              <a:ext cx="3016843" cy="369332"/>
            </a:xfrm>
            <a:prstGeom prst="rect">
              <a:avLst/>
            </a:prstGeom>
            <a:noFill/>
          </p:spPr>
          <p:txBody>
            <a:bodyPr wrap="square" rtlCol="0">
              <a:spAutoFit/>
            </a:bodyPr>
            <a:lstStyle/>
            <a:p>
              <a:endParaRPr lang="zh-CN" altLang="en-US" dirty="0">
                <a:solidFill>
                  <a:srgbClr val="00B0F0"/>
                </a:solidFill>
                <a:latin typeface="微软雅黑" panose="020B0503020204020204" pitchFamily="34" charset="-122"/>
                <a:ea typeface="微软雅黑" panose="020B0503020204020204" pitchFamily="34" charset="-122"/>
              </a:endParaRPr>
            </a:p>
          </p:txBody>
        </p:sp>
      </p:grpSp>
      <p:sp>
        <p:nvSpPr>
          <p:cNvPr id="195" name="椭圆 194"/>
          <p:cNvSpPr/>
          <p:nvPr/>
        </p:nvSpPr>
        <p:spPr>
          <a:xfrm>
            <a:off x="6784410" y="3690390"/>
            <a:ext cx="653456" cy="653454"/>
          </a:xfrm>
          <a:prstGeom prst="ellipse">
            <a:avLst/>
          </a:prstGeom>
          <a:no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96" name="组合 195"/>
          <p:cNvGrpSpPr/>
          <p:nvPr/>
        </p:nvGrpSpPr>
        <p:grpSpPr>
          <a:xfrm>
            <a:off x="6670560" y="3576539"/>
            <a:ext cx="881154" cy="881154"/>
            <a:chOff x="7010870" y="1260613"/>
            <a:chExt cx="729590" cy="729590"/>
          </a:xfrm>
        </p:grpSpPr>
        <p:sp>
          <p:nvSpPr>
            <p:cNvPr id="197" name="空心弧 196"/>
            <p:cNvSpPr/>
            <p:nvPr/>
          </p:nvSpPr>
          <p:spPr>
            <a:xfrm>
              <a:off x="7010870" y="1260613"/>
              <a:ext cx="729590" cy="729590"/>
            </a:xfrm>
            <a:prstGeom prst="blockArc">
              <a:avLst>
                <a:gd name="adj1" fmla="val 12386624"/>
                <a:gd name="adj2" fmla="val 17714173"/>
                <a:gd name="adj3" fmla="val 8278"/>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98" name="空心弧 197"/>
            <p:cNvSpPr/>
            <p:nvPr/>
          </p:nvSpPr>
          <p:spPr>
            <a:xfrm rot="14400000">
              <a:off x="7010870" y="1260613"/>
              <a:ext cx="729590" cy="729590"/>
            </a:xfrm>
            <a:prstGeom prst="blockArc">
              <a:avLst>
                <a:gd name="adj1" fmla="val 12386624"/>
                <a:gd name="adj2" fmla="val 17714173"/>
                <a:gd name="adj3" fmla="val 8278"/>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99" name="空心弧 198"/>
            <p:cNvSpPr/>
            <p:nvPr/>
          </p:nvSpPr>
          <p:spPr>
            <a:xfrm rot="7200000">
              <a:off x="7010870" y="1260613"/>
              <a:ext cx="729590" cy="729590"/>
            </a:xfrm>
            <a:prstGeom prst="blockArc">
              <a:avLst>
                <a:gd name="adj1" fmla="val 12386624"/>
                <a:gd name="adj2" fmla="val 17714173"/>
                <a:gd name="adj3" fmla="val 8278"/>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200" name="文本框 199"/>
          <p:cNvSpPr txBox="1"/>
          <p:nvPr/>
        </p:nvSpPr>
        <p:spPr>
          <a:xfrm>
            <a:off x="6826180" y="3785044"/>
            <a:ext cx="586998" cy="461665"/>
          </a:xfrm>
          <a:prstGeom prst="rect">
            <a:avLst/>
          </a:prstGeom>
          <a:noFill/>
        </p:spPr>
        <p:txBody>
          <a:bodyPr wrap="square" rtlCol="0">
            <a:spAutoFit/>
          </a:bodyPr>
          <a:lstStyle/>
          <a:p>
            <a:pPr algn="ctr"/>
            <a:r>
              <a:rPr lang="en-US" altLang="zh-CN" sz="2400" dirty="0">
                <a:solidFill>
                  <a:schemeClr val="bg1"/>
                </a:solidFill>
                <a:latin typeface="微软雅黑" panose="020B0503020204020204" pitchFamily="34" charset="-122"/>
                <a:ea typeface="微软雅黑" panose="020B0503020204020204" pitchFamily="34" charset="-122"/>
              </a:rPr>
              <a:t>02</a:t>
            </a:r>
            <a:endParaRPr lang="zh-CN" altLang="en-US" sz="2400" dirty="0">
              <a:solidFill>
                <a:schemeClr val="bg1"/>
              </a:solidFill>
              <a:latin typeface="微软雅黑" panose="020B0503020204020204" pitchFamily="34" charset="-122"/>
              <a:ea typeface="微软雅黑" panose="020B0503020204020204" pitchFamily="34" charset="-122"/>
            </a:endParaRPr>
          </a:p>
        </p:txBody>
      </p:sp>
      <p:grpSp>
        <p:nvGrpSpPr>
          <p:cNvPr id="201" name="组合 200"/>
          <p:cNvGrpSpPr/>
          <p:nvPr/>
        </p:nvGrpSpPr>
        <p:grpSpPr>
          <a:xfrm>
            <a:off x="7567151" y="3578751"/>
            <a:ext cx="4007077" cy="837704"/>
            <a:chOff x="8043043" y="1420270"/>
            <a:chExt cx="4007077" cy="837704"/>
          </a:xfrm>
        </p:grpSpPr>
        <p:sp>
          <p:nvSpPr>
            <p:cNvPr id="202" name="文本框 201"/>
            <p:cNvSpPr txBox="1"/>
            <p:nvPr/>
          </p:nvSpPr>
          <p:spPr>
            <a:xfrm>
              <a:off x="8043043" y="1420270"/>
              <a:ext cx="1620957" cy="523220"/>
            </a:xfrm>
            <a:prstGeom prst="rect">
              <a:avLst/>
            </a:prstGeom>
            <a:noFill/>
          </p:spPr>
          <p:txBody>
            <a:bodyPr wrap="none" rtlCol="0">
              <a:spAutoFit/>
            </a:bodyPr>
            <a:lstStyle/>
            <a:p>
              <a:r>
                <a:rPr lang="zh-CN" altLang="en-US" sz="2800" dirty="0">
                  <a:solidFill>
                    <a:srgbClr val="00B0F0"/>
                  </a:solidFill>
                  <a:latin typeface="微软雅黑" panose="020B0503020204020204" pitchFamily="34" charset="-122"/>
                  <a:ea typeface="微软雅黑" panose="020B0503020204020204" pitchFamily="34" charset="-122"/>
                </a:rPr>
                <a:t>任务发布</a:t>
              </a:r>
            </a:p>
          </p:txBody>
        </p:sp>
        <p:sp>
          <p:nvSpPr>
            <p:cNvPr id="203" name="文本框 202"/>
            <p:cNvSpPr txBox="1"/>
            <p:nvPr/>
          </p:nvSpPr>
          <p:spPr>
            <a:xfrm>
              <a:off x="8043043" y="1919420"/>
              <a:ext cx="4007077" cy="338554"/>
            </a:xfrm>
            <a:prstGeom prst="rect">
              <a:avLst/>
            </a:prstGeom>
            <a:noFill/>
          </p:spPr>
          <p:txBody>
            <a:bodyPr wrap="square" rtlCol="0">
              <a:spAutoFit/>
            </a:bodyPr>
            <a:lstStyle/>
            <a:p>
              <a:endParaRPr lang="zh-CN" altLang="en-US" sz="1600" dirty="0">
                <a:solidFill>
                  <a:srgbClr val="00B0F0"/>
                </a:solidFill>
                <a:latin typeface="微软雅黑" panose="020B0503020204020204" pitchFamily="34" charset="-122"/>
                <a:ea typeface="微软雅黑" panose="020B0503020204020204" pitchFamily="34" charset="-122"/>
              </a:endParaRPr>
            </a:p>
          </p:txBody>
        </p:sp>
      </p:grpSp>
      <p:sp>
        <p:nvSpPr>
          <p:cNvPr id="204" name="椭圆 203"/>
          <p:cNvSpPr/>
          <p:nvPr/>
        </p:nvSpPr>
        <p:spPr>
          <a:xfrm>
            <a:off x="6799847" y="5163923"/>
            <a:ext cx="653456" cy="653454"/>
          </a:xfrm>
          <a:prstGeom prst="ellipse">
            <a:avLst/>
          </a:prstGeom>
          <a:no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05" name="组合 204"/>
          <p:cNvGrpSpPr/>
          <p:nvPr/>
        </p:nvGrpSpPr>
        <p:grpSpPr>
          <a:xfrm>
            <a:off x="6685997" y="5050072"/>
            <a:ext cx="881154" cy="881154"/>
            <a:chOff x="7010870" y="1260613"/>
            <a:chExt cx="729590" cy="729590"/>
          </a:xfrm>
        </p:grpSpPr>
        <p:sp>
          <p:nvSpPr>
            <p:cNvPr id="206" name="空心弧 205"/>
            <p:cNvSpPr/>
            <p:nvPr/>
          </p:nvSpPr>
          <p:spPr>
            <a:xfrm>
              <a:off x="7010870" y="1260613"/>
              <a:ext cx="729590" cy="729590"/>
            </a:xfrm>
            <a:prstGeom prst="blockArc">
              <a:avLst>
                <a:gd name="adj1" fmla="val 12386624"/>
                <a:gd name="adj2" fmla="val 17714173"/>
                <a:gd name="adj3" fmla="val 8278"/>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07" name="空心弧 206"/>
            <p:cNvSpPr/>
            <p:nvPr/>
          </p:nvSpPr>
          <p:spPr>
            <a:xfrm rot="14400000">
              <a:off x="7010870" y="1260613"/>
              <a:ext cx="729590" cy="729590"/>
            </a:xfrm>
            <a:prstGeom prst="blockArc">
              <a:avLst>
                <a:gd name="adj1" fmla="val 12386624"/>
                <a:gd name="adj2" fmla="val 17714173"/>
                <a:gd name="adj3" fmla="val 8278"/>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08" name="空心弧 207"/>
            <p:cNvSpPr/>
            <p:nvPr/>
          </p:nvSpPr>
          <p:spPr>
            <a:xfrm rot="7200000">
              <a:off x="7010870" y="1260613"/>
              <a:ext cx="729590" cy="729590"/>
            </a:xfrm>
            <a:prstGeom prst="blockArc">
              <a:avLst>
                <a:gd name="adj1" fmla="val 12386624"/>
                <a:gd name="adj2" fmla="val 17714173"/>
                <a:gd name="adj3" fmla="val 8278"/>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209" name="文本框 208"/>
          <p:cNvSpPr txBox="1"/>
          <p:nvPr/>
        </p:nvSpPr>
        <p:spPr>
          <a:xfrm>
            <a:off x="6841617" y="5258577"/>
            <a:ext cx="586998" cy="461665"/>
          </a:xfrm>
          <a:prstGeom prst="rect">
            <a:avLst/>
          </a:prstGeom>
          <a:noFill/>
        </p:spPr>
        <p:txBody>
          <a:bodyPr wrap="square" rtlCol="0">
            <a:spAutoFit/>
          </a:bodyPr>
          <a:lstStyle/>
          <a:p>
            <a:pPr algn="ctr"/>
            <a:r>
              <a:rPr lang="en-US" altLang="zh-CN" sz="2400" dirty="0">
                <a:solidFill>
                  <a:schemeClr val="bg1"/>
                </a:solidFill>
                <a:latin typeface="微软雅黑" panose="020B0503020204020204" pitchFamily="34" charset="-122"/>
                <a:ea typeface="微软雅黑" panose="020B0503020204020204" pitchFamily="34" charset="-122"/>
              </a:rPr>
              <a:t>03</a:t>
            </a:r>
            <a:endParaRPr lang="zh-CN" altLang="en-US" sz="2400" dirty="0">
              <a:solidFill>
                <a:schemeClr val="bg1"/>
              </a:solidFill>
              <a:latin typeface="微软雅黑" panose="020B0503020204020204" pitchFamily="34" charset="-122"/>
              <a:ea typeface="微软雅黑" panose="020B0503020204020204" pitchFamily="34" charset="-122"/>
            </a:endParaRPr>
          </a:p>
        </p:txBody>
      </p:sp>
      <p:grpSp>
        <p:nvGrpSpPr>
          <p:cNvPr id="210" name="组合 209"/>
          <p:cNvGrpSpPr/>
          <p:nvPr/>
        </p:nvGrpSpPr>
        <p:grpSpPr>
          <a:xfrm>
            <a:off x="7582588" y="5052284"/>
            <a:ext cx="3877340" cy="868482"/>
            <a:chOff x="8043043" y="1420270"/>
            <a:chExt cx="3877340" cy="868482"/>
          </a:xfrm>
        </p:grpSpPr>
        <p:sp>
          <p:nvSpPr>
            <p:cNvPr id="211" name="文本框 210"/>
            <p:cNvSpPr txBox="1"/>
            <p:nvPr/>
          </p:nvSpPr>
          <p:spPr>
            <a:xfrm>
              <a:off x="8043043" y="1420270"/>
              <a:ext cx="1620957" cy="523220"/>
            </a:xfrm>
            <a:prstGeom prst="rect">
              <a:avLst/>
            </a:prstGeom>
            <a:noFill/>
          </p:spPr>
          <p:txBody>
            <a:bodyPr wrap="none" rtlCol="0">
              <a:spAutoFit/>
            </a:bodyPr>
            <a:lstStyle/>
            <a:p>
              <a:r>
                <a:rPr lang="zh-CN" altLang="en-US" sz="2800" dirty="0">
                  <a:solidFill>
                    <a:srgbClr val="00B0F0"/>
                  </a:solidFill>
                  <a:latin typeface="微软雅黑" panose="020B0503020204020204" pitchFamily="34" charset="-122"/>
                  <a:ea typeface="微软雅黑" panose="020B0503020204020204" pitchFamily="34" charset="-122"/>
                </a:rPr>
                <a:t>权限管理</a:t>
              </a:r>
            </a:p>
          </p:txBody>
        </p:sp>
        <p:sp>
          <p:nvSpPr>
            <p:cNvPr id="212" name="文本框 211"/>
            <p:cNvSpPr txBox="1"/>
            <p:nvPr/>
          </p:nvSpPr>
          <p:spPr>
            <a:xfrm>
              <a:off x="8043043" y="1919420"/>
              <a:ext cx="3877340" cy="369332"/>
            </a:xfrm>
            <a:prstGeom prst="rect">
              <a:avLst/>
            </a:prstGeom>
            <a:noFill/>
          </p:spPr>
          <p:txBody>
            <a:bodyPr wrap="square" rtlCol="0">
              <a:spAutoFit/>
            </a:bodyPr>
            <a:lstStyle/>
            <a:p>
              <a:endParaRPr lang="zh-CN" altLang="en-US" dirty="0">
                <a:solidFill>
                  <a:srgbClr val="00B0F0"/>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671411627"/>
      </p:ext>
    </p:extLst>
  </p:cSld>
  <p:clrMapOvr>
    <a:masterClrMapping/>
  </p:clrMapOvr>
  <p:transition spd="slow" advClick="0" advTm="0">
    <p:push/>
    <p:sndAc>
      <p:stSnd>
        <p:snd r:embed="rId2" name="翻书1.wav"/>
      </p:stSnd>
    </p:sndAc>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5"/>
                                        </p:tgtEl>
                                        <p:attrNameLst>
                                          <p:attrName>style.visibility</p:attrName>
                                        </p:attrNameLst>
                                      </p:cBhvr>
                                      <p:to>
                                        <p:strVal val="visible"/>
                                      </p:to>
                                    </p:set>
                                  </p:childTnLst>
                                </p:cTn>
                              </p:par>
                              <p:par>
                                <p:cTn id="7" presetID="1" presetClass="exit" presetSubtype="0" fill="hold" grpId="1" nodeType="withEffect">
                                  <p:stCondLst>
                                    <p:cond delay="300"/>
                                  </p:stCondLst>
                                  <p:childTnLst>
                                    <p:set>
                                      <p:cBhvr>
                                        <p:cTn id="8" dur="1" fill="hold">
                                          <p:stCondLst>
                                            <p:cond delay="0"/>
                                          </p:stCondLst>
                                        </p:cTn>
                                        <p:tgtEl>
                                          <p:spTgt spid="75"/>
                                        </p:tgtEl>
                                        <p:attrNameLst>
                                          <p:attrName>style.visibility</p:attrName>
                                        </p:attrNameLst>
                                      </p:cBhvr>
                                      <p:to>
                                        <p:strVal val="hidden"/>
                                      </p:to>
                                    </p:set>
                                  </p:childTnLst>
                                </p:cTn>
                              </p:par>
                              <p:par>
                                <p:cTn id="9" presetID="1" presetClass="entr" presetSubtype="0" fill="hold" grpId="2" nodeType="withEffect">
                                  <p:stCondLst>
                                    <p:cond delay="600"/>
                                  </p:stCondLst>
                                  <p:childTnLst>
                                    <p:set>
                                      <p:cBhvr>
                                        <p:cTn id="10" dur="1" fill="hold">
                                          <p:stCondLst>
                                            <p:cond delay="0"/>
                                          </p:stCondLst>
                                        </p:cTn>
                                        <p:tgtEl>
                                          <p:spTgt spid="75"/>
                                        </p:tgtEl>
                                        <p:attrNameLst>
                                          <p:attrName>style.visibility</p:attrName>
                                        </p:attrNameLst>
                                      </p:cBhvr>
                                      <p:to>
                                        <p:strVal val="visible"/>
                                      </p:to>
                                    </p:set>
                                  </p:childTnLst>
                                </p:cTn>
                              </p:par>
                              <p:par>
                                <p:cTn id="11" presetID="1" presetClass="exit" presetSubtype="0" fill="hold" grpId="4" nodeType="withEffect">
                                  <p:stCondLst>
                                    <p:cond delay="900"/>
                                  </p:stCondLst>
                                  <p:childTnLst>
                                    <p:set>
                                      <p:cBhvr>
                                        <p:cTn id="12" dur="1" fill="hold">
                                          <p:stCondLst>
                                            <p:cond delay="0"/>
                                          </p:stCondLst>
                                        </p:cTn>
                                        <p:tgtEl>
                                          <p:spTgt spid="75"/>
                                        </p:tgtEl>
                                        <p:attrNameLst>
                                          <p:attrName>style.visibility</p:attrName>
                                        </p:attrNameLst>
                                      </p:cBhvr>
                                      <p:to>
                                        <p:strVal val="hidden"/>
                                      </p:to>
                                    </p:set>
                                  </p:childTnLst>
                                </p:cTn>
                              </p:par>
                              <p:par>
                                <p:cTn id="13" presetID="1" presetClass="entr" presetSubtype="0" fill="hold" grpId="3" nodeType="withEffect">
                                  <p:stCondLst>
                                    <p:cond delay="1200"/>
                                  </p:stCondLst>
                                  <p:childTnLst>
                                    <p:set>
                                      <p:cBhvr>
                                        <p:cTn id="14" dur="1" fill="hold">
                                          <p:stCondLst>
                                            <p:cond delay="0"/>
                                          </p:stCondLst>
                                        </p:cTn>
                                        <p:tgtEl>
                                          <p:spTgt spid="75"/>
                                        </p:tgtEl>
                                        <p:attrNameLst>
                                          <p:attrName>style.visibility</p:attrName>
                                        </p:attrNameLst>
                                      </p:cBhvr>
                                      <p:to>
                                        <p:strVal val="visible"/>
                                      </p:to>
                                    </p:set>
                                  </p:childTnLst>
                                </p:cTn>
                              </p:par>
                              <p:par>
                                <p:cTn id="15" presetID="1" presetClass="entr" presetSubtype="0" fill="hold" grpId="0" nodeType="withEffect">
                                  <p:stCondLst>
                                    <p:cond delay="100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xit" presetSubtype="0" fill="hold" grpId="1" nodeType="withEffect">
                                  <p:stCondLst>
                                    <p:cond delay="1250"/>
                                  </p:stCondLst>
                                  <p:childTnLst>
                                    <p:set>
                                      <p:cBhvr>
                                        <p:cTn id="18" dur="1" fill="hold">
                                          <p:stCondLst>
                                            <p:cond delay="0"/>
                                          </p:stCondLst>
                                        </p:cTn>
                                        <p:tgtEl>
                                          <p:spTgt spid="4"/>
                                        </p:tgtEl>
                                        <p:attrNameLst>
                                          <p:attrName>style.visibility</p:attrName>
                                        </p:attrNameLst>
                                      </p:cBhvr>
                                      <p:to>
                                        <p:strVal val="hidden"/>
                                      </p:to>
                                    </p:set>
                                  </p:childTnLst>
                                </p:cTn>
                              </p:par>
                              <p:par>
                                <p:cTn id="19" presetID="1" presetClass="entr" presetSubtype="0" fill="hold" grpId="2" nodeType="withEffect">
                                  <p:stCondLst>
                                    <p:cond delay="1500"/>
                                  </p:stCondLst>
                                  <p:childTnLst>
                                    <p:set>
                                      <p:cBhvr>
                                        <p:cTn id="20" dur="1" fill="hold">
                                          <p:stCondLst>
                                            <p:cond delay="0"/>
                                          </p:stCondLst>
                                        </p:cTn>
                                        <p:tgtEl>
                                          <p:spTgt spid="4"/>
                                        </p:tgtEl>
                                        <p:attrNameLst>
                                          <p:attrName>style.visibility</p:attrName>
                                        </p:attrNameLst>
                                      </p:cBhvr>
                                      <p:to>
                                        <p:strVal val="visible"/>
                                      </p:to>
                                    </p:set>
                                  </p:childTnLst>
                                </p:cTn>
                              </p:par>
                              <p:par>
                                <p:cTn id="21" presetID="1" presetClass="entr" presetSubtype="0" fill="hold" grpId="0" nodeType="withEffect">
                                  <p:stCondLst>
                                    <p:cond delay="1250"/>
                                  </p:stCondLst>
                                  <p:childTnLst>
                                    <p:set>
                                      <p:cBhvr>
                                        <p:cTn id="22" dur="1" fill="hold">
                                          <p:stCondLst>
                                            <p:cond delay="0"/>
                                          </p:stCondLst>
                                        </p:cTn>
                                        <p:tgtEl>
                                          <p:spTgt spid="184"/>
                                        </p:tgtEl>
                                        <p:attrNameLst>
                                          <p:attrName>style.visibility</p:attrName>
                                        </p:attrNameLst>
                                      </p:cBhvr>
                                      <p:to>
                                        <p:strVal val="visible"/>
                                      </p:to>
                                    </p:set>
                                  </p:childTnLst>
                                </p:cTn>
                              </p:par>
                              <p:par>
                                <p:cTn id="23" presetID="1" presetClass="exit" presetSubtype="0" fill="hold" grpId="1" nodeType="withEffect">
                                  <p:stCondLst>
                                    <p:cond delay="1500"/>
                                  </p:stCondLst>
                                  <p:childTnLst>
                                    <p:set>
                                      <p:cBhvr>
                                        <p:cTn id="24" dur="1" fill="hold">
                                          <p:stCondLst>
                                            <p:cond delay="0"/>
                                          </p:stCondLst>
                                        </p:cTn>
                                        <p:tgtEl>
                                          <p:spTgt spid="184"/>
                                        </p:tgtEl>
                                        <p:attrNameLst>
                                          <p:attrName>style.visibility</p:attrName>
                                        </p:attrNameLst>
                                      </p:cBhvr>
                                      <p:to>
                                        <p:strVal val="hidden"/>
                                      </p:to>
                                    </p:set>
                                  </p:childTnLst>
                                </p:cTn>
                              </p:par>
                              <p:par>
                                <p:cTn id="25" presetID="1" presetClass="entr" presetSubtype="0" fill="hold" grpId="2" nodeType="withEffect">
                                  <p:stCondLst>
                                    <p:cond delay="1750"/>
                                  </p:stCondLst>
                                  <p:childTnLst>
                                    <p:set>
                                      <p:cBhvr>
                                        <p:cTn id="26" dur="1" fill="hold">
                                          <p:stCondLst>
                                            <p:cond delay="0"/>
                                          </p:stCondLst>
                                        </p:cTn>
                                        <p:tgtEl>
                                          <p:spTgt spid="184"/>
                                        </p:tgtEl>
                                        <p:attrNameLst>
                                          <p:attrName>style.visibility</p:attrName>
                                        </p:attrNameLst>
                                      </p:cBhvr>
                                      <p:to>
                                        <p:strVal val="visible"/>
                                      </p:to>
                                    </p:set>
                                  </p:childTnLst>
                                </p:cTn>
                              </p:par>
                              <p:par>
                                <p:cTn id="27" presetID="1" presetClass="entr" presetSubtype="0" fill="hold" nodeType="withEffect">
                                  <p:stCondLst>
                                    <p:cond delay="4000"/>
                                  </p:stCondLst>
                                  <p:childTnLst>
                                    <p:set>
                                      <p:cBhvr>
                                        <p:cTn id="28" dur="1" fill="hold">
                                          <p:stCondLst>
                                            <p:cond delay="0"/>
                                          </p:stCondLst>
                                        </p:cTn>
                                        <p:tgtEl>
                                          <p:spTgt spid="187"/>
                                        </p:tgtEl>
                                        <p:attrNameLst>
                                          <p:attrName>style.visibility</p:attrName>
                                        </p:attrNameLst>
                                      </p:cBhvr>
                                      <p:to>
                                        <p:strVal val="visible"/>
                                      </p:to>
                                    </p:set>
                                  </p:childTnLst>
                                </p:cTn>
                              </p:par>
                              <p:par>
                                <p:cTn id="29" presetID="1" presetClass="exit" presetSubtype="0" fill="hold" nodeType="withEffect">
                                  <p:stCondLst>
                                    <p:cond delay="4200"/>
                                  </p:stCondLst>
                                  <p:childTnLst>
                                    <p:set>
                                      <p:cBhvr>
                                        <p:cTn id="30" dur="1" fill="hold">
                                          <p:stCondLst>
                                            <p:cond delay="0"/>
                                          </p:stCondLst>
                                        </p:cTn>
                                        <p:tgtEl>
                                          <p:spTgt spid="187"/>
                                        </p:tgtEl>
                                        <p:attrNameLst>
                                          <p:attrName>style.visibility</p:attrName>
                                        </p:attrNameLst>
                                      </p:cBhvr>
                                      <p:to>
                                        <p:strVal val="hidden"/>
                                      </p:to>
                                    </p:set>
                                  </p:childTnLst>
                                </p:cTn>
                              </p:par>
                              <p:par>
                                <p:cTn id="31" presetID="1" presetClass="entr" presetSubtype="0" fill="hold" nodeType="withEffect">
                                  <p:stCondLst>
                                    <p:cond delay="4400"/>
                                  </p:stCondLst>
                                  <p:childTnLst>
                                    <p:set>
                                      <p:cBhvr>
                                        <p:cTn id="32" dur="1" fill="hold">
                                          <p:stCondLst>
                                            <p:cond delay="0"/>
                                          </p:stCondLst>
                                        </p:cTn>
                                        <p:tgtEl>
                                          <p:spTgt spid="187"/>
                                        </p:tgtEl>
                                        <p:attrNameLst>
                                          <p:attrName>style.visibility</p:attrName>
                                        </p:attrNameLst>
                                      </p:cBhvr>
                                      <p:to>
                                        <p:strVal val="visible"/>
                                      </p:to>
                                    </p:set>
                                  </p:childTnLst>
                                </p:cTn>
                              </p:par>
                              <p:par>
                                <p:cTn id="33" presetID="8" presetClass="emph" presetSubtype="0" fill="hold" nodeType="withEffect">
                                  <p:stCondLst>
                                    <p:cond delay="4400"/>
                                  </p:stCondLst>
                                  <p:childTnLst>
                                    <p:animRot by="22800000">
                                      <p:cBhvr>
                                        <p:cTn id="34" dur="6600" fill="hold"/>
                                        <p:tgtEl>
                                          <p:spTgt spid="187"/>
                                        </p:tgtEl>
                                        <p:attrNameLst>
                                          <p:attrName>r</p:attrName>
                                        </p:attrNameLst>
                                      </p:cBhvr>
                                    </p:animRot>
                                  </p:childTnLst>
                                </p:cTn>
                              </p:par>
                              <p:par>
                                <p:cTn id="35" presetID="1" presetClass="entr" presetSubtype="0" fill="hold" grpId="0" nodeType="withEffect">
                                  <p:stCondLst>
                                    <p:cond delay="4300"/>
                                  </p:stCondLst>
                                  <p:childTnLst>
                                    <p:set>
                                      <p:cBhvr>
                                        <p:cTn id="36" dur="1" fill="hold">
                                          <p:stCondLst>
                                            <p:cond delay="0"/>
                                          </p:stCondLst>
                                        </p:cTn>
                                        <p:tgtEl>
                                          <p:spTgt spid="186"/>
                                        </p:tgtEl>
                                        <p:attrNameLst>
                                          <p:attrName>style.visibility</p:attrName>
                                        </p:attrNameLst>
                                      </p:cBhvr>
                                      <p:to>
                                        <p:strVal val="visible"/>
                                      </p:to>
                                    </p:set>
                                  </p:childTnLst>
                                </p:cTn>
                              </p:par>
                              <p:par>
                                <p:cTn id="37" presetID="1" presetClass="exit" presetSubtype="0" fill="hold" grpId="1" nodeType="withEffect">
                                  <p:stCondLst>
                                    <p:cond delay="4500"/>
                                  </p:stCondLst>
                                  <p:childTnLst>
                                    <p:set>
                                      <p:cBhvr>
                                        <p:cTn id="38" dur="1" fill="hold">
                                          <p:stCondLst>
                                            <p:cond delay="0"/>
                                          </p:stCondLst>
                                        </p:cTn>
                                        <p:tgtEl>
                                          <p:spTgt spid="186"/>
                                        </p:tgtEl>
                                        <p:attrNameLst>
                                          <p:attrName>style.visibility</p:attrName>
                                        </p:attrNameLst>
                                      </p:cBhvr>
                                      <p:to>
                                        <p:strVal val="hidden"/>
                                      </p:to>
                                    </p:set>
                                  </p:childTnLst>
                                </p:cTn>
                              </p:par>
                              <p:par>
                                <p:cTn id="39" presetID="1" presetClass="entr" presetSubtype="0" fill="hold" grpId="2" nodeType="withEffect">
                                  <p:stCondLst>
                                    <p:cond delay="4700"/>
                                  </p:stCondLst>
                                  <p:childTnLst>
                                    <p:set>
                                      <p:cBhvr>
                                        <p:cTn id="40" dur="1" fill="hold">
                                          <p:stCondLst>
                                            <p:cond delay="0"/>
                                          </p:stCondLst>
                                        </p:cTn>
                                        <p:tgtEl>
                                          <p:spTgt spid="186"/>
                                        </p:tgtEl>
                                        <p:attrNameLst>
                                          <p:attrName>style.visibility</p:attrName>
                                        </p:attrNameLst>
                                      </p:cBhvr>
                                      <p:to>
                                        <p:strVal val="visible"/>
                                      </p:to>
                                    </p:set>
                                  </p:childTnLst>
                                </p:cTn>
                              </p:par>
                              <p:par>
                                <p:cTn id="41" presetID="6" presetClass="emph" presetSubtype="0" fill="hold" grpId="3" nodeType="withEffect">
                                  <p:stCondLst>
                                    <p:cond delay="6000"/>
                                  </p:stCondLst>
                                  <p:childTnLst>
                                    <p:animScale>
                                      <p:cBhvr>
                                        <p:cTn id="42" dur="300" fill="hold"/>
                                        <p:tgtEl>
                                          <p:spTgt spid="186"/>
                                        </p:tgtEl>
                                      </p:cBhvr>
                                      <p:by x="85000" y="85000"/>
                                    </p:animScale>
                                  </p:childTnLst>
                                </p:cTn>
                              </p:par>
                              <p:par>
                                <p:cTn id="43" presetID="6" presetClass="emph" presetSubtype="0" fill="hold" grpId="4" nodeType="withEffect">
                                  <p:stCondLst>
                                    <p:cond delay="8000"/>
                                  </p:stCondLst>
                                  <p:childTnLst>
                                    <p:animScale>
                                      <p:cBhvr>
                                        <p:cTn id="44" dur="300" fill="hold"/>
                                        <p:tgtEl>
                                          <p:spTgt spid="186"/>
                                        </p:tgtEl>
                                      </p:cBhvr>
                                      <p:by x="117600" y="117600"/>
                                    </p:animScale>
                                  </p:childTnLst>
                                </p:cTn>
                              </p:par>
                              <p:par>
                                <p:cTn id="45" presetID="1" presetClass="entr" presetSubtype="0" fill="hold" grpId="0" nodeType="withEffect">
                                  <p:stCondLst>
                                    <p:cond delay="5000"/>
                                  </p:stCondLst>
                                  <p:childTnLst>
                                    <p:set>
                                      <p:cBhvr>
                                        <p:cTn id="46" dur="1" fill="hold">
                                          <p:stCondLst>
                                            <p:cond delay="0"/>
                                          </p:stCondLst>
                                        </p:cTn>
                                        <p:tgtEl>
                                          <p:spTgt spid="191"/>
                                        </p:tgtEl>
                                        <p:attrNameLst>
                                          <p:attrName>style.visibility</p:attrName>
                                        </p:attrNameLst>
                                      </p:cBhvr>
                                      <p:to>
                                        <p:strVal val="visible"/>
                                      </p:to>
                                    </p:set>
                                  </p:childTnLst>
                                </p:cTn>
                              </p:par>
                              <p:par>
                                <p:cTn id="47" presetID="1" presetClass="exit" presetSubtype="0" fill="hold" grpId="1" nodeType="withEffect">
                                  <p:stCondLst>
                                    <p:cond delay="5200"/>
                                  </p:stCondLst>
                                  <p:childTnLst>
                                    <p:set>
                                      <p:cBhvr>
                                        <p:cTn id="48" dur="1" fill="hold">
                                          <p:stCondLst>
                                            <p:cond delay="0"/>
                                          </p:stCondLst>
                                        </p:cTn>
                                        <p:tgtEl>
                                          <p:spTgt spid="191"/>
                                        </p:tgtEl>
                                        <p:attrNameLst>
                                          <p:attrName>style.visibility</p:attrName>
                                        </p:attrNameLst>
                                      </p:cBhvr>
                                      <p:to>
                                        <p:strVal val="hidden"/>
                                      </p:to>
                                    </p:set>
                                  </p:childTnLst>
                                </p:cTn>
                              </p:par>
                              <p:par>
                                <p:cTn id="49" presetID="1" presetClass="entr" presetSubtype="0" fill="hold" grpId="2" nodeType="withEffect">
                                  <p:stCondLst>
                                    <p:cond delay="5400"/>
                                  </p:stCondLst>
                                  <p:childTnLst>
                                    <p:set>
                                      <p:cBhvr>
                                        <p:cTn id="50" dur="1" fill="hold">
                                          <p:stCondLst>
                                            <p:cond delay="0"/>
                                          </p:stCondLst>
                                        </p:cTn>
                                        <p:tgtEl>
                                          <p:spTgt spid="191"/>
                                        </p:tgtEl>
                                        <p:attrNameLst>
                                          <p:attrName>style.visibility</p:attrName>
                                        </p:attrNameLst>
                                      </p:cBhvr>
                                      <p:to>
                                        <p:strVal val="visible"/>
                                      </p:to>
                                    </p:set>
                                  </p:childTnLst>
                                </p:cTn>
                              </p:par>
                              <p:par>
                                <p:cTn id="51" presetID="18" presetClass="entr" presetSubtype="6" fill="hold" nodeType="withEffect">
                                  <p:stCondLst>
                                    <p:cond delay="5400"/>
                                  </p:stCondLst>
                                  <p:childTnLst>
                                    <p:set>
                                      <p:cBhvr>
                                        <p:cTn id="52" dur="1" fill="hold">
                                          <p:stCondLst>
                                            <p:cond delay="0"/>
                                          </p:stCondLst>
                                        </p:cTn>
                                        <p:tgtEl>
                                          <p:spTgt spid="192"/>
                                        </p:tgtEl>
                                        <p:attrNameLst>
                                          <p:attrName>style.visibility</p:attrName>
                                        </p:attrNameLst>
                                      </p:cBhvr>
                                      <p:to>
                                        <p:strVal val="visible"/>
                                      </p:to>
                                    </p:set>
                                    <p:animEffect transition="in" filter="strips(downRight)">
                                      <p:cBhvr>
                                        <p:cTn id="53" dur="500"/>
                                        <p:tgtEl>
                                          <p:spTgt spid="192"/>
                                        </p:tgtEl>
                                      </p:cBhvr>
                                    </p:animEffect>
                                  </p:childTnLst>
                                </p:cTn>
                              </p:par>
                              <p:par>
                                <p:cTn id="54" presetID="1" presetClass="entr" presetSubtype="0" fill="hold" nodeType="withEffect">
                                  <p:stCondLst>
                                    <p:cond delay="5000"/>
                                  </p:stCondLst>
                                  <p:childTnLst>
                                    <p:set>
                                      <p:cBhvr>
                                        <p:cTn id="55" dur="1" fill="hold">
                                          <p:stCondLst>
                                            <p:cond delay="0"/>
                                          </p:stCondLst>
                                        </p:cTn>
                                        <p:tgtEl>
                                          <p:spTgt spid="196"/>
                                        </p:tgtEl>
                                        <p:attrNameLst>
                                          <p:attrName>style.visibility</p:attrName>
                                        </p:attrNameLst>
                                      </p:cBhvr>
                                      <p:to>
                                        <p:strVal val="visible"/>
                                      </p:to>
                                    </p:set>
                                  </p:childTnLst>
                                </p:cTn>
                              </p:par>
                              <p:par>
                                <p:cTn id="56" presetID="1" presetClass="exit" presetSubtype="0" fill="hold" nodeType="withEffect">
                                  <p:stCondLst>
                                    <p:cond delay="5200"/>
                                  </p:stCondLst>
                                  <p:childTnLst>
                                    <p:set>
                                      <p:cBhvr>
                                        <p:cTn id="57" dur="1" fill="hold">
                                          <p:stCondLst>
                                            <p:cond delay="0"/>
                                          </p:stCondLst>
                                        </p:cTn>
                                        <p:tgtEl>
                                          <p:spTgt spid="196"/>
                                        </p:tgtEl>
                                        <p:attrNameLst>
                                          <p:attrName>style.visibility</p:attrName>
                                        </p:attrNameLst>
                                      </p:cBhvr>
                                      <p:to>
                                        <p:strVal val="hidden"/>
                                      </p:to>
                                    </p:set>
                                  </p:childTnLst>
                                </p:cTn>
                              </p:par>
                              <p:par>
                                <p:cTn id="58" presetID="1" presetClass="entr" presetSubtype="0" fill="hold" nodeType="withEffect">
                                  <p:stCondLst>
                                    <p:cond delay="5400"/>
                                  </p:stCondLst>
                                  <p:childTnLst>
                                    <p:set>
                                      <p:cBhvr>
                                        <p:cTn id="59" dur="1" fill="hold">
                                          <p:stCondLst>
                                            <p:cond delay="0"/>
                                          </p:stCondLst>
                                        </p:cTn>
                                        <p:tgtEl>
                                          <p:spTgt spid="196"/>
                                        </p:tgtEl>
                                        <p:attrNameLst>
                                          <p:attrName>style.visibility</p:attrName>
                                        </p:attrNameLst>
                                      </p:cBhvr>
                                      <p:to>
                                        <p:strVal val="visible"/>
                                      </p:to>
                                    </p:set>
                                  </p:childTnLst>
                                </p:cTn>
                              </p:par>
                              <p:par>
                                <p:cTn id="60" presetID="8" presetClass="emph" presetSubtype="0" fill="hold" nodeType="withEffect">
                                  <p:stCondLst>
                                    <p:cond delay="5400"/>
                                  </p:stCondLst>
                                  <p:childTnLst>
                                    <p:animRot by="19800000">
                                      <p:cBhvr>
                                        <p:cTn id="61" dur="5600" fill="hold"/>
                                        <p:tgtEl>
                                          <p:spTgt spid="196"/>
                                        </p:tgtEl>
                                        <p:attrNameLst>
                                          <p:attrName>r</p:attrName>
                                        </p:attrNameLst>
                                      </p:cBhvr>
                                    </p:animRot>
                                  </p:childTnLst>
                                </p:cTn>
                              </p:par>
                              <p:par>
                                <p:cTn id="62" presetID="1" presetClass="entr" presetSubtype="0" fill="hold" grpId="0" nodeType="withEffect">
                                  <p:stCondLst>
                                    <p:cond delay="5300"/>
                                  </p:stCondLst>
                                  <p:childTnLst>
                                    <p:set>
                                      <p:cBhvr>
                                        <p:cTn id="63" dur="1" fill="hold">
                                          <p:stCondLst>
                                            <p:cond delay="0"/>
                                          </p:stCondLst>
                                        </p:cTn>
                                        <p:tgtEl>
                                          <p:spTgt spid="195"/>
                                        </p:tgtEl>
                                        <p:attrNameLst>
                                          <p:attrName>style.visibility</p:attrName>
                                        </p:attrNameLst>
                                      </p:cBhvr>
                                      <p:to>
                                        <p:strVal val="visible"/>
                                      </p:to>
                                    </p:set>
                                  </p:childTnLst>
                                </p:cTn>
                              </p:par>
                              <p:par>
                                <p:cTn id="64" presetID="1" presetClass="exit" presetSubtype="0" fill="hold" grpId="1" nodeType="withEffect">
                                  <p:stCondLst>
                                    <p:cond delay="5500"/>
                                  </p:stCondLst>
                                  <p:childTnLst>
                                    <p:set>
                                      <p:cBhvr>
                                        <p:cTn id="65" dur="1" fill="hold">
                                          <p:stCondLst>
                                            <p:cond delay="0"/>
                                          </p:stCondLst>
                                        </p:cTn>
                                        <p:tgtEl>
                                          <p:spTgt spid="195"/>
                                        </p:tgtEl>
                                        <p:attrNameLst>
                                          <p:attrName>style.visibility</p:attrName>
                                        </p:attrNameLst>
                                      </p:cBhvr>
                                      <p:to>
                                        <p:strVal val="hidden"/>
                                      </p:to>
                                    </p:set>
                                  </p:childTnLst>
                                </p:cTn>
                              </p:par>
                              <p:par>
                                <p:cTn id="66" presetID="1" presetClass="entr" presetSubtype="0" fill="hold" grpId="2" nodeType="withEffect">
                                  <p:stCondLst>
                                    <p:cond delay="5700"/>
                                  </p:stCondLst>
                                  <p:childTnLst>
                                    <p:set>
                                      <p:cBhvr>
                                        <p:cTn id="67" dur="1" fill="hold">
                                          <p:stCondLst>
                                            <p:cond delay="0"/>
                                          </p:stCondLst>
                                        </p:cTn>
                                        <p:tgtEl>
                                          <p:spTgt spid="195"/>
                                        </p:tgtEl>
                                        <p:attrNameLst>
                                          <p:attrName>style.visibility</p:attrName>
                                        </p:attrNameLst>
                                      </p:cBhvr>
                                      <p:to>
                                        <p:strVal val="visible"/>
                                      </p:to>
                                    </p:set>
                                  </p:childTnLst>
                                </p:cTn>
                              </p:par>
                              <p:par>
                                <p:cTn id="68" presetID="6" presetClass="emph" presetSubtype="0" fill="hold" grpId="3" nodeType="withEffect">
                                  <p:stCondLst>
                                    <p:cond delay="7000"/>
                                  </p:stCondLst>
                                  <p:childTnLst>
                                    <p:animScale>
                                      <p:cBhvr>
                                        <p:cTn id="69" dur="300" fill="hold"/>
                                        <p:tgtEl>
                                          <p:spTgt spid="195"/>
                                        </p:tgtEl>
                                      </p:cBhvr>
                                      <p:by x="85000" y="85000"/>
                                    </p:animScale>
                                  </p:childTnLst>
                                </p:cTn>
                              </p:par>
                              <p:par>
                                <p:cTn id="70" presetID="6" presetClass="emph" presetSubtype="0" fill="hold" grpId="4" nodeType="withEffect">
                                  <p:stCondLst>
                                    <p:cond delay="9000"/>
                                  </p:stCondLst>
                                  <p:childTnLst>
                                    <p:animScale>
                                      <p:cBhvr>
                                        <p:cTn id="71" dur="300" fill="hold"/>
                                        <p:tgtEl>
                                          <p:spTgt spid="195"/>
                                        </p:tgtEl>
                                      </p:cBhvr>
                                      <p:by x="117600" y="117600"/>
                                    </p:animScale>
                                  </p:childTnLst>
                                </p:cTn>
                              </p:par>
                              <p:par>
                                <p:cTn id="72" presetID="1" presetClass="entr" presetSubtype="0" fill="hold" grpId="0" nodeType="withEffect">
                                  <p:stCondLst>
                                    <p:cond delay="6000"/>
                                  </p:stCondLst>
                                  <p:childTnLst>
                                    <p:set>
                                      <p:cBhvr>
                                        <p:cTn id="73" dur="1" fill="hold">
                                          <p:stCondLst>
                                            <p:cond delay="0"/>
                                          </p:stCondLst>
                                        </p:cTn>
                                        <p:tgtEl>
                                          <p:spTgt spid="200"/>
                                        </p:tgtEl>
                                        <p:attrNameLst>
                                          <p:attrName>style.visibility</p:attrName>
                                        </p:attrNameLst>
                                      </p:cBhvr>
                                      <p:to>
                                        <p:strVal val="visible"/>
                                      </p:to>
                                    </p:set>
                                  </p:childTnLst>
                                </p:cTn>
                              </p:par>
                              <p:par>
                                <p:cTn id="74" presetID="1" presetClass="exit" presetSubtype="0" fill="hold" grpId="1" nodeType="withEffect">
                                  <p:stCondLst>
                                    <p:cond delay="6200"/>
                                  </p:stCondLst>
                                  <p:childTnLst>
                                    <p:set>
                                      <p:cBhvr>
                                        <p:cTn id="75" dur="1" fill="hold">
                                          <p:stCondLst>
                                            <p:cond delay="0"/>
                                          </p:stCondLst>
                                        </p:cTn>
                                        <p:tgtEl>
                                          <p:spTgt spid="200"/>
                                        </p:tgtEl>
                                        <p:attrNameLst>
                                          <p:attrName>style.visibility</p:attrName>
                                        </p:attrNameLst>
                                      </p:cBhvr>
                                      <p:to>
                                        <p:strVal val="hidden"/>
                                      </p:to>
                                    </p:set>
                                  </p:childTnLst>
                                </p:cTn>
                              </p:par>
                              <p:par>
                                <p:cTn id="76" presetID="1" presetClass="entr" presetSubtype="0" fill="hold" grpId="2" nodeType="withEffect">
                                  <p:stCondLst>
                                    <p:cond delay="6400"/>
                                  </p:stCondLst>
                                  <p:childTnLst>
                                    <p:set>
                                      <p:cBhvr>
                                        <p:cTn id="77" dur="1" fill="hold">
                                          <p:stCondLst>
                                            <p:cond delay="0"/>
                                          </p:stCondLst>
                                        </p:cTn>
                                        <p:tgtEl>
                                          <p:spTgt spid="200"/>
                                        </p:tgtEl>
                                        <p:attrNameLst>
                                          <p:attrName>style.visibility</p:attrName>
                                        </p:attrNameLst>
                                      </p:cBhvr>
                                      <p:to>
                                        <p:strVal val="visible"/>
                                      </p:to>
                                    </p:set>
                                  </p:childTnLst>
                                </p:cTn>
                              </p:par>
                              <p:par>
                                <p:cTn id="78" presetID="18" presetClass="entr" presetSubtype="6" fill="hold" nodeType="withEffect">
                                  <p:stCondLst>
                                    <p:cond delay="6400"/>
                                  </p:stCondLst>
                                  <p:childTnLst>
                                    <p:set>
                                      <p:cBhvr>
                                        <p:cTn id="79" dur="1" fill="hold">
                                          <p:stCondLst>
                                            <p:cond delay="0"/>
                                          </p:stCondLst>
                                        </p:cTn>
                                        <p:tgtEl>
                                          <p:spTgt spid="201"/>
                                        </p:tgtEl>
                                        <p:attrNameLst>
                                          <p:attrName>style.visibility</p:attrName>
                                        </p:attrNameLst>
                                      </p:cBhvr>
                                      <p:to>
                                        <p:strVal val="visible"/>
                                      </p:to>
                                    </p:set>
                                    <p:animEffect transition="in" filter="strips(downRight)">
                                      <p:cBhvr>
                                        <p:cTn id="80" dur="500"/>
                                        <p:tgtEl>
                                          <p:spTgt spid="201"/>
                                        </p:tgtEl>
                                      </p:cBhvr>
                                    </p:animEffect>
                                  </p:childTnLst>
                                </p:cTn>
                              </p:par>
                              <p:par>
                                <p:cTn id="81" presetID="1" presetClass="entr" presetSubtype="0" fill="hold" nodeType="withEffect">
                                  <p:stCondLst>
                                    <p:cond delay="6000"/>
                                  </p:stCondLst>
                                  <p:childTnLst>
                                    <p:set>
                                      <p:cBhvr>
                                        <p:cTn id="82" dur="1" fill="hold">
                                          <p:stCondLst>
                                            <p:cond delay="0"/>
                                          </p:stCondLst>
                                        </p:cTn>
                                        <p:tgtEl>
                                          <p:spTgt spid="205"/>
                                        </p:tgtEl>
                                        <p:attrNameLst>
                                          <p:attrName>style.visibility</p:attrName>
                                        </p:attrNameLst>
                                      </p:cBhvr>
                                      <p:to>
                                        <p:strVal val="visible"/>
                                      </p:to>
                                    </p:set>
                                  </p:childTnLst>
                                </p:cTn>
                              </p:par>
                              <p:par>
                                <p:cTn id="83" presetID="1" presetClass="exit" presetSubtype="0" fill="hold" nodeType="withEffect">
                                  <p:stCondLst>
                                    <p:cond delay="6200"/>
                                  </p:stCondLst>
                                  <p:childTnLst>
                                    <p:set>
                                      <p:cBhvr>
                                        <p:cTn id="84" dur="1" fill="hold">
                                          <p:stCondLst>
                                            <p:cond delay="0"/>
                                          </p:stCondLst>
                                        </p:cTn>
                                        <p:tgtEl>
                                          <p:spTgt spid="205"/>
                                        </p:tgtEl>
                                        <p:attrNameLst>
                                          <p:attrName>style.visibility</p:attrName>
                                        </p:attrNameLst>
                                      </p:cBhvr>
                                      <p:to>
                                        <p:strVal val="hidden"/>
                                      </p:to>
                                    </p:set>
                                  </p:childTnLst>
                                </p:cTn>
                              </p:par>
                              <p:par>
                                <p:cTn id="85" presetID="1" presetClass="entr" presetSubtype="0" fill="hold" nodeType="withEffect">
                                  <p:stCondLst>
                                    <p:cond delay="6400"/>
                                  </p:stCondLst>
                                  <p:childTnLst>
                                    <p:set>
                                      <p:cBhvr>
                                        <p:cTn id="86" dur="1" fill="hold">
                                          <p:stCondLst>
                                            <p:cond delay="0"/>
                                          </p:stCondLst>
                                        </p:cTn>
                                        <p:tgtEl>
                                          <p:spTgt spid="205"/>
                                        </p:tgtEl>
                                        <p:attrNameLst>
                                          <p:attrName>style.visibility</p:attrName>
                                        </p:attrNameLst>
                                      </p:cBhvr>
                                      <p:to>
                                        <p:strVal val="visible"/>
                                      </p:to>
                                    </p:set>
                                  </p:childTnLst>
                                </p:cTn>
                              </p:par>
                              <p:par>
                                <p:cTn id="87" presetID="8" presetClass="emph" presetSubtype="0" fill="hold" nodeType="withEffect">
                                  <p:stCondLst>
                                    <p:cond delay="6400"/>
                                  </p:stCondLst>
                                  <p:childTnLst>
                                    <p:animRot by="16800000">
                                      <p:cBhvr>
                                        <p:cTn id="88" dur="4600" fill="hold"/>
                                        <p:tgtEl>
                                          <p:spTgt spid="205"/>
                                        </p:tgtEl>
                                        <p:attrNameLst>
                                          <p:attrName>r</p:attrName>
                                        </p:attrNameLst>
                                      </p:cBhvr>
                                    </p:animRot>
                                  </p:childTnLst>
                                </p:cTn>
                              </p:par>
                              <p:par>
                                <p:cTn id="89" presetID="1" presetClass="entr" presetSubtype="0" fill="hold" grpId="0" nodeType="withEffect">
                                  <p:stCondLst>
                                    <p:cond delay="6300"/>
                                  </p:stCondLst>
                                  <p:childTnLst>
                                    <p:set>
                                      <p:cBhvr>
                                        <p:cTn id="90" dur="1" fill="hold">
                                          <p:stCondLst>
                                            <p:cond delay="0"/>
                                          </p:stCondLst>
                                        </p:cTn>
                                        <p:tgtEl>
                                          <p:spTgt spid="204"/>
                                        </p:tgtEl>
                                        <p:attrNameLst>
                                          <p:attrName>style.visibility</p:attrName>
                                        </p:attrNameLst>
                                      </p:cBhvr>
                                      <p:to>
                                        <p:strVal val="visible"/>
                                      </p:to>
                                    </p:set>
                                  </p:childTnLst>
                                </p:cTn>
                              </p:par>
                              <p:par>
                                <p:cTn id="91" presetID="1" presetClass="exit" presetSubtype="0" fill="hold" grpId="1" nodeType="withEffect">
                                  <p:stCondLst>
                                    <p:cond delay="6500"/>
                                  </p:stCondLst>
                                  <p:childTnLst>
                                    <p:set>
                                      <p:cBhvr>
                                        <p:cTn id="92" dur="1" fill="hold">
                                          <p:stCondLst>
                                            <p:cond delay="0"/>
                                          </p:stCondLst>
                                        </p:cTn>
                                        <p:tgtEl>
                                          <p:spTgt spid="204"/>
                                        </p:tgtEl>
                                        <p:attrNameLst>
                                          <p:attrName>style.visibility</p:attrName>
                                        </p:attrNameLst>
                                      </p:cBhvr>
                                      <p:to>
                                        <p:strVal val="hidden"/>
                                      </p:to>
                                    </p:set>
                                  </p:childTnLst>
                                </p:cTn>
                              </p:par>
                              <p:par>
                                <p:cTn id="93" presetID="1" presetClass="entr" presetSubtype="0" fill="hold" grpId="2" nodeType="withEffect">
                                  <p:stCondLst>
                                    <p:cond delay="6700"/>
                                  </p:stCondLst>
                                  <p:childTnLst>
                                    <p:set>
                                      <p:cBhvr>
                                        <p:cTn id="94" dur="1" fill="hold">
                                          <p:stCondLst>
                                            <p:cond delay="0"/>
                                          </p:stCondLst>
                                        </p:cTn>
                                        <p:tgtEl>
                                          <p:spTgt spid="204"/>
                                        </p:tgtEl>
                                        <p:attrNameLst>
                                          <p:attrName>style.visibility</p:attrName>
                                        </p:attrNameLst>
                                      </p:cBhvr>
                                      <p:to>
                                        <p:strVal val="visible"/>
                                      </p:to>
                                    </p:set>
                                  </p:childTnLst>
                                </p:cTn>
                              </p:par>
                              <p:par>
                                <p:cTn id="95" presetID="6" presetClass="emph" presetSubtype="0" fill="hold" grpId="3" nodeType="withEffect">
                                  <p:stCondLst>
                                    <p:cond delay="8000"/>
                                  </p:stCondLst>
                                  <p:childTnLst>
                                    <p:animScale>
                                      <p:cBhvr>
                                        <p:cTn id="96" dur="300" fill="hold"/>
                                        <p:tgtEl>
                                          <p:spTgt spid="204"/>
                                        </p:tgtEl>
                                      </p:cBhvr>
                                      <p:by x="85000" y="85000"/>
                                    </p:animScale>
                                  </p:childTnLst>
                                </p:cTn>
                              </p:par>
                              <p:par>
                                <p:cTn id="97" presetID="6" presetClass="emph" presetSubtype="0" fill="hold" grpId="4" nodeType="withEffect">
                                  <p:stCondLst>
                                    <p:cond delay="10000"/>
                                  </p:stCondLst>
                                  <p:childTnLst>
                                    <p:animScale>
                                      <p:cBhvr>
                                        <p:cTn id="98" dur="300" fill="hold"/>
                                        <p:tgtEl>
                                          <p:spTgt spid="204"/>
                                        </p:tgtEl>
                                      </p:cBhvr>
                                      <p:by x="117600" y="117600"/>
                                    </p:animScale>
                                  </p:childTnLst>
                                </p:cTn>
                              </p:par>
                              <p:par>
                                <p:cTn id="99" presetID="1" presetClass="entr" presetSubtype="0" fill="hold" grpId="0" nodeType="withEffect">
                                  <p:stCondLst>
                                    <p:cond delay="7000"/>
                                  </p:stCondLst>
                                  <p:childTnLst>
                                    <p:set>
                                      <p:cBhvr>
                                        <p:cTn id="100" dur="1" fill="hold">
                                          <p:stCondLst>
                                            <p:cond delay="0"/>
                                          </p:stCondLst>
                                        </p:cTn>
                                        <p:tgtEl>
                                          <p:spTgt spid="209"/>
                                        </p:tgtEl>
                                        <p:attrNameLst>
                                          <p:attrName>style.visibility</p:attrName>
                                        </p:attrNameLst>
                                      </p:cBhvr>
                                      <p:to>
                                        <p:strVal val="visible"/>
                                      </p:to>
                                    </p:set>
                                  </p:childTnLst>
                                </p:cTn>
                              </p:par>
                              <p:par>
                                <p:cTn id="101" presetID="1" presetClass="exit" presetSubtype="0" fill="hold" grpId="1" nodeType="withEffect">
                                  <p:stCondLst>
                                    <p:cond delay="7200"/>
                                  </p:stCondLst>
                                  <p:childTnLst>
                                    <p:set>
                                      <p:cBhvr>
                                        <p:cTn id="102" dur="1" fill="hold">
                                          <p:stCondLst>
                                            <p:cond delay="0"/>
                                          </p:stCondLst>
                                        </p:cTn>
                                        <p:tgtEl>
                                          <p:spTgt spid="209"/>
                                        </p:tgtEl>
                                        <p:attrNameLst>
                                          <p:attrName>style.visibility</p:attrName>
                                        </p:attrNameLst>
                                      </p:cBhvr>
                                      <p:to>
                                        <p:strVal val="hidden"/>
                                      </p:to>
                                    </p:set>
                                  </p:childTnLst>
                                </p:cTn>
                              </p:par>
                              <p:par>
                                <p:cTn id="103" presetID="1" presetClass="entr" presetSubtype="0" fill="hold" grpId="2" nodeType="withEffect">
                                  <p:stCondLst>
                                    <p:cond delay="7400"/>
                                  </p:stCondLst>
                                  <p:childTnLst>
                                    <p:set>
                                      <p:cBhvr>
                                        <p:cTn id="104" dur="1" fill="hold">
                                          <p:stCondLst>
                                            <p:cond delay="0"/>
                                          </p:stCondLst>
                                        </p:cTn>
                                        <p:tgtEl>
                                          <p:spTgt spid="209"/>
                                        </p:tgtEl>
                                        <p:attrNameLst>
                                          <p:attrName>style.visibility</p:attrName>
                                        </p:attrNameLst>
                                      </p:cBhvr>
                                      <p:to>
                                        <p:strVal val="visible"/>
                                      </p:to>
                                    </p:set>
                                  </p:childTnLst>
                                </p:cTn>
                              </p:par>
                              <p:par>
                                <p:cTn id="105" presetID="18" presetClass="entr" presetSubtype="6" fill="hold" nodeType="withEffect">
                                  <p:stCondLst>
                                    <p:cond delay="7400"/>
                                  </p:stCondLst>
                                  <p:childTnLst>
                                    <p:set>
                                      <p:cBhvr>
                                        <p:cTn id="106" dur="1" fill="hold">
                                          <p:stCondLst>
                                            <p:cond delay="0"/>
                                          </p:stCondLst>
                                        </p:cTn>
                                        <p:tgtEl>
                                          <p:spTgt spid="210"/>
                                        </p:tgtEl>
                                        <p:attrNameLst>
                                          <p:attrName>style.visibility</p:attrName>
                                        </p:attrNameLst>
                                      </p:cBhvr>
                                      <p:to>
                                        <p:strVal val="visible"/>
                                      </p:to>
                                    </p:set>
                                    <p:animEffect transition="in" filter="strips(downRight)">
                                      <p:cBhvr>
                                        <p:cTn id="107" dur="500"/>
                                        <p:tgtEl>
                                          <p:spTgt spid="210"/>
                                        </p:tgtEl>
                                      </p:cBhvr>
                                    </p:animEffect>
                                  </p:childTnLst>
                                </p:cTn>
                              </p:par>
                              <p:par>
                                <p:cTn id="108" presetID="1" presetClass="entr" presetSubtype="0" fill="hold" nodeType="withEffect">
                                  <p:stCondLst>
                                    <p:cond delay="1500"/>
                                  </p:stCondLst>
                                  <p:childTnLst>
                                    <p:set>
                                      <p:cBhvr>
                                        <p:cTn id="109" dur="1" fill="hold">
                                          <p:stCondLst>
                                            <p:cond delay="0"/>
                                          </p:stCondLst>
                                        </p:cTn>
                                        <p:tgtEl>
                                          <p:spTgt spid="8"/>
                                        </p:tgtEl>
                                        <p:attrNameLst>
                                          <p:attrName>style.visibility</p:attrName>
                                        </p:attrNameLst>
                                      </p:cBhvr>
                                      <p:to>
                                        <p:strVal val="visible"/>
                                      </p:to>
                                    </p:set>
                                  </p:childTnLst>
                                </p:cTn>
                              </p:par>
                              <p:par>
                                <p:cTn id="110" presetID="1" presetClass="exit" presetSubtype="0" fill="hold" nodeType="withEffect">
                                  <p:stCondLst>
                                    <p:cond delay="1750"/>
                                  </p:stCondLst>
                                  <p:childTnLst>
                                    <p:set>
                                      <p:cBhvr>
                                        <p:cTn id="111" dur="1" fill="hold">
                                          <p:stCondLst>
                                            <p:cond delay="0"/>
                                          </p:stCondLst>
                                        </p:cTn>
                                        <p:tgtEl>
                                          <p:spTgt spid="8"/>
                                        </p:tgtEl>
                                        <p:attrNameLst>
                                          <p:attrName>style.visibility</p:attrName>
                                        </p:attrNameLst>
                                      </p:cBhvr>
                                      <p:to>
                                        <p:strVal val="hidden"/>
                                      </p:to>
                                    </p:set>
                                  </p:childTnLst>
                                </p:cTn>
                              </p:par>
                              <p:par>
                                <p:cTn id="112" presetID="1" presetClass="entr" presetSubtype="0" fill="hold" nodeType="withEffect">
                                  <p:stCondLst>
                                    <p:cond delay="2000"/>
                                  </p:stCondLst>
                                  <p:childTnLst>
                                    <p:set>
                                      <p:cBhvr>
                                        <p:cTn id="113" dur="1" fill="hold">
                                          <p:stCondLst>
                                            <p:cond delay="0"/>
                                          </p:stCondLst>
                                        </p:cTn>
                                        <p:tgtEl>
                                          <p:spTgt spid="8"/>
                                        </p:tgtEl>
                                        <p:attrNameLst>
                                          <p:attrName>style.visibility</p:attrName>
                                        </p:attrNameLst>
                                      </p:cBhvr>
                                      <p:to>
                                        <p:strVal val="visible"/>
                                      </p:to>
                                    </p:set>
                                  </p:childTnLst>
                                </p:cTn>
                              </p:par>
                              <p:par>
                                <p:cTn id="114" presetID="8" presetClass="emph" presetSubtype="0" fill="hold" nodeType="withEffect">
                                  <p:stCondLst>
                                    <p:cond delay="2000"/>
                                  </p:stCondLst>
                                  <p:childTnLst>
                                    <p:animRot by="-10800000">
                                      <p:cBhvr>
                                        <p:cTn id="115" dur="9000" fill="hold"/>
                                        <p:tgtEl>
                                          <p:spTgt spid="8"/>
                                        </p:tgtEl>
                                        <p:attrNameLst>
                                          <p:attrName>r</p:attrName>
                                        </p:attrNameLst>
                                      </p:cBhvr>
                                    </p:animRot>
                                  </p:childTnLst>
                                </p:cTn>
                              </p:par>
                              <p:par>
                                <p:cTn id="116" presetID="1" presetClass="entr" presetSubtype="0" fill="hold" nodeType="withEffect">
                                  <p:stCondLst>
                                    <p:cond delay="1750"/>
                                  </p:stCondLst>
                                  <p:childTnLst>
                                    <p:set>
                                      <p:cBhvr>
                                        <p:cTn id="117" dur="1" fill="hold">
                                          <p:stCondLst>
                                            <p:cond delay="0"/>
                                          </p:stCondLst>
                                        </p:cTn>
                                        <p:tgtEl>
                                          <p:spTgt spid="16"/>
                                        </p:tgtEl>
                                        <p:attrNameLst>
                                          <p:attrName>style.visibility</p:attrName>
                                        </p:attrNameLst>
                                      </p:cBhvr>
                                      <p:to>
                                        <p:strVal val="visible"/>
                                      </p:to>
                                    </p:set>
                                  </p:childTnLst>
                                </p:cTn>
                              </p:par>
                              <p:par>
                                <p:cTn id="118" presetID="1" presetClass="exit" presetSubtype="0" fill="hold" nodeType="withEffect">
                                  <p:stCondLst>
                                    <p:cond delay="2000"/>
                                  </p:stCondLst>
                                  <p:childTnLst>
                                    <p:set>
                                      <p:cBhvr>
                                        <p:cTn id="119" dur="1" fill="hold">
                                          <p:stCondLst>
                                            <p:cond delay="0"/>
                                          </p:stCondLst>
                                        </p:cTn>
                                        <p:tgtEl>
                                          <p:spTgt spid="16"/>
                                        </p:tgtEl>
                                        <p:attrNameLst>
                                          <p:attrName>style.visibility</p:attrName>
                                        </p:attrNameLst>
                                      </p:cBhvr>
                                      <p:to>
                                        <p:strVal val="hidden"/>
                                      </p:to>
                                    </p:set>
                                  </p:childTnLst>
                                </p:cTn>
                              </p:par>
                              <p:par>
                                <p:cTn id="120" presetID="1" presetClass="entr" presetSubtype="0" fill="hold" nodeType="withEffect">
                                  <p:stCondLst>
                                    <p:cond delay="2250"/>
                                  </p:stCondLst>
                                  <p:childTnLst>
                                    <p:set>
                                      <p:cBhvr>
                                        <p:cTn id="121" dur="1" fill="hold">
                                          <p:stCondLst>
                                            <p:cond delay="0"/>
                                          </p:stCondLst>
                                        </p:cTn>
                                        <p:tgtEl>
                                          <p:spTgt spid="16"/>
                                        </p:tgtEl>
                                        <p:attrNameLst>
                                          <p:attrName>style.visibility</p:attrName>
                                        </p:attrNameLst>
                                      </p:cBhvr>
                                      <p:to>
                                        <p:strVal val="visible"/>
                                      </p:to>
                                    </p:set>
                                  </p:childTnLst>
                                </p:cTn>
                              </p:par>
                              <p:par>
                                <p:cTn id="122" presetID="8" presetClass="emph" presetSubtype="0" fill="hold" nodeType="withEffect">
                                  <p:stCondLst>
                                    <p:cond delay="2250"/>
                                  </p:stCondLst>
                                  <p:childTnLst>
                                    <p:animRot by="7200000">
                                      <p:cBhvr>
                                        <p:cTn id="123" dur="8750" fill="hold"/>
                                        <p:tgtEl>
                                          <p:spTgt spid="16"/>
                                        </p:tgtEl>
                                        <p:attrNameLst>
                                          <p:attrName>r</p:attrName>
                                        </p:attrNameLst>
                                      </p:cBhvr>
                                    </p:animRot>
                                  </p:childTnLst>
                                </p:cTn>
                              </p:par>
                              <p:par>
                                <p:cTn id="124" presetID="1" presetClass="entr" presetSubtype="0" fill="hold" nodeType="withEffect">
                                  <p:stCondLst>
                                    <p:cond delay="2000"/>
                                  </p:stCondLst>
                                  <p:childTnLst>
                                    <p:set>
                                      <p:cBhvr>
                                        <p:cTn id="125" dur="1" fill="hold">
                                          <p:stCondLst>
                                            <p:cond delay="0"/>
                                          </p:stCondLst>
                                        </p:cTn>
                                        <p:tgtEl>
                                          <p:spTgt spid="11"/>
                                        </p:tgtEl>
                                        <p:attrNameLst>
                                          <p:attrName>style.visibility</p:attrName>
                                        </p:attrNameLst>
                                      </p:cBhvr>
                                      <p:to>
                                        <p:strVal val="visible"/>
                                      </p:to>
                                    </p:set>
                                  </p:childTnLst>
                                </p:cTn>
                              </p:par>
                              <p:par>
                                <p:cTn id="126" presetID="1" presetClass="exit" presetSubtype="0" fill="hold" nodeType="withEffect">
                                  <p:stCondLst>
                                    <p:cond delay="2250"/>
                                  </p:stCondLst>
                                  <p:childTnLst>
                                    <p:set>
                                      <p:cBhvr>
                                        <p:cTn id="127" dur="1" fill="hold">
                                          <p:stCondLst>
                                            <p:cond delay="0"/>
                                          </p:stCondLst>
                                        </p:cTn>
                                        <p:tgtEl>
                                          <p:spTgt spid="11"/>
                                        </p:tgtEl>
                                        <p:attrNameLst>
                                          <p:attrName>style.visibility</p:attrName>
                                        </p:attrNameLst>
                                      </p:cBhvr>
                                      <p:to>
                                        <p:strVal val="hidden"/>
                                      </p:to>
                                    </p:set>
                                  </p:childTnLst>
                                </p:cTn>
                              </p:par>
                              <p:par>
                                <p:cTn id="128" presetID="1" presetClass="entr" presetSubtype="0" fill="hold" nodeType="withEffect">
                                  <p:stCondLst>
                                    <p:cond delay="2500"/>
                                  </p:stCondLst>
                                  <p:childTnLst>
                                    <p:set>
                                      <p:cBhvr>
                                        <p:cTn id="129" dur="1" fill="hold">
                                          <p:stCondLst>
                                            <p:cond delay="0"/>
                                          </p:stCondLst>
                                        </p:cTn>
                                        <p:tgtEl>
                                          <p:spTgt spid="11"/>
                                        </p:tgtEl>
                                        <p:attrNameLst>
                                          <p:attrName>style.visibility</p:attrName>
                                        </p:attrNameLst>
                                      </p:cBhvr>
                                      <p:to>
                                        <p:strVal val="visible"/>
                                      </p:to>
                                    </p:set>
                                  </p:childTnLst>
                                </p:cTn>
                              </p:par>
                              <p:par>
                                <p:cTn id="130" presetID="8" presetClass="emph" presetSubtype="0" fill="hold" nodeType="withEffect">
                                  <p:stCondLst>
                                    <p:cond delay="2500"/>
                                  </p:stCondLst>
                                  <p:childTnLst>
                                    <p:animRot by="-6000000">
                                      <p:cBhvr>
                                        <p:cTn id="131" dur="8500" fill="hold"/>
                                        <p:tgtEl>
                                          <p:spTgt spid="11"/>
                                        </p:tgtEl>
                                        <p:attrNameLst>
                                          <p:attrName>r</p:attrName>
                                        </p:attrNameLst>
                                      </p:cBhvr>
                                    </p:animRot>
                                  </p:childTnLst>
                                </p:cTn>
                              </p:par>
                              <p:par>
                                <p:cTn id="132" presetID="1" presetClass="entr" presetSubtype="0" fill="hold" nodeType="withEffect">
                                  <p:stCondLst>
                                    <p:cond delay="2250"/>
                                  </p:stCondLst>
                                  <p:childTnLst>
                                    <p:set>
                                      <p:cBhvr>
                                        <p:cTn id="133" dur="1" fill="hold">
                                          <p:stCondLst>
                                            <p:cond delay="0"/>
                                          </p:stCondLst>
                                        </p:cTn>
                                        <p:tgtEl>
                                          <p:spTgt spid="18"/>
                                        </p:tgtEl>
                                        <p:attrNameLst>
                                          <p:attrName>style.visibility</p:attrName>
                                        </p:attrNameLst>
                                      </p:cBhvr>
                                      <p:to>
                                        <p:strVal val="visible"/>
                                      </p:to>
                                    </p:set>
                                  </p:childTnLst>
                                </p:cTn>
                              </p:par>
                              <p:par>
                                <p:cTn id="134" presetID="1" presetClass="exit" presetSubtype="0" fill="hold" nodeType="withEffect">
                                  <p:stCondLst>
                                    <p:cond delay="2500"/>
                                  </p:stCondLst>
                                  <p:childTnLst>
                                    <p:set>
                                      <p:cBhvr>
                                        <p:cTn id="135" dur="1" fill="hold">
                                          <p:stCondLst>
                                            <p:cond delay="0"/>
                                          </p:stCondLst>
                                        </p:cTn>
                                        <p:tgtEl>
                                          <p:spTgt spid="18"/>
                                        </p:tgtEl>
                                        <p:attrNameLst>
                                          <p:attrName>style.visibility</p:attrName>
                                        </p:attrNameLst>
                                      </p:cBhvr>
                                      <p:to>
                                        <p:strVal val="hidden"/>
                                      </p:to>
                                    </p:set>
                                  </p:childTnLst>
                                </p:cTn>
                              </p:par>
                              <p:par>
                                <p:cTn id="136" presetID="1" presetClass="entr" presetSubtype="0" fill="hold" nodeType="withEffect">
                                  <p:stCondLst>
                                    <p:cond delay="2750"/>
                                  </p:stCondLst>
                                  <p:childTnLst>
                                    <p:set>
                                      <p:cBhvr>
                                        <p:cTn id="137" dur="1" fill="hold">
                                          <p:stCondLst>
                                            <p:cond delay="0"/>
                                          </p:stCondLst>
                                        </p:cTn>
                                        <p:tgtEl>
                                          <p:spTgt spid="18"/>
                                        </p:tgtEl>
                                        <p:attrNameLst>
                                          <p:attrName>style.visibility</p:attrName>
                                        </p:attrNameLst>
                                      </p:cBhvr>
                                      <p:to>
                                        <p:strVal val="visible"/>
                                      </p:to>
                                    </p:set>
                                  </p:childTnLst>
                                </p:cTn>
                              </p:par>
                              <p:par>
                                <p:cTn id="138" presetID="8" presetClass="emph" presetSubtype="0" fill="hold" nodeType="withEffect">
                                  <p:stCondLst>
                                    <p:cond delay="2750"/>
                                  </p:stCondLst>
                                  <p:childTnLst>
                                    <p:animRot by="3600000">
                                      <p:cBhvr>
                                        <p:cTn id="139" dur="8250" fill="hold"/>
                                        <p:tgtEl>
                                          <p:spTgt spid="18"/>
                                        </p:tgtEl>
                                        <p:attrNameLst>
                                          <p:attrName>r</p:attrName>
                                        </p:attrNameLst>
                                      </p:cBhvr>
                                    </p:animRot>
                                  </p:childTnLst>
                                </p:cTn>
                              </p:par>
                              <p:par>
                                <p:cTn id="140" presetID="21" presetClass="entr" presetSubtype="1" fill="hold" grpId="0" nodeType="withEffect">
                                  <p:stCondLst>
                                    <p:cond delay="1750"/>
                                  </p:stCondLst>
                                  <p:childTnLst>
                                    <p:set>
                                      <p:cBhvr>
                                        <p:cTn id="141" dur="1" fill="hold">
                                          <p:stCondLst>
                                            <p:cond delay="0"/>
                                          </p:stCondLst>
                                        </p:cTn>
                                        <p:tgtEl>
                                          <p:spTgt spid="183"/>
                                        </p:tgtEl>
                                        <p:attrNameLst>
                                          <p:attrName>style.visibility</p:attrName>
                                        </p:attrNameLst>
                                      </p:cBhvr>
                                      <p:to>
                                        <p:strVal val="visible"/>
                                      </p:to>
                                    </p:set>
                                    <p:animEffect transition="in" filter="wheel(1)">
                                      <p:cBhvr>
                                        <p:cTn id="142" dur="1000"/>
                                        <p:tgtEl>
                                          <p:spTgt spid="183"/>
                                        </p:tgtEl>
                                      </p:cBhvr>
                                    </p:animEffect>
                                  </p:childTnLst>
                                </p:cTn>
                              </p:par>
                              <p:par>
                                <p:cTn id="143" presetID="8" presetClass="emph" presetSubtype="0" fill="hold" grpId="1" nodeType="withEffect">
                                  <p:stCondLst>
                                    <p:cond delay="1750"/>
                                  </p:stCondLst>
                                  <p:childTnLst>
                                    <p:animRot by="3000000">
                                      <p:cBhvr>
                                        <p:cTn id="144" dur="9250" fill="hold"/>
                                        <p:tgtEl>
                                          <p:spTgt spid="183"/>
                                        </p:tgtEl>
                                        <p:attrNameLst>
                                          <p:attrName>r</p:attrName>
                                        </p:attrNameLst>
                                      </p:cBhvr>
                                    </p:animRot>
                                  </p:childTnLst>
                                </p:cTn>
                              </p:par>
                              <p:par>
                                <p:cTn id="145" presetID="35" presetClass="path" presetSubtype="0" decel="50000" fill="hold" grpId="3" nodeType="withEffect">
                                  <p:stCondLst>
                                    <p:cond delay="3000"/>
                                  </p:stCondLst>
                                  <p:childTnLst>
                                    <p:animMotion origin="layout" path="M 0 0 L -0.25 0 E" pathEditMode="relative" ptsTypes="">
                                      <p:cBhvr>
                                        <p:cTn id="146" dur="1000" fill="hold"/>
                                        <p:tgtEl>
                                          <p:spTgt spid="4"/>
                                        </p:tgtEl>
                                        <p:attrNameLst>
                                          <p:attrName>ppt_x</p:attrName>
                                          <p:attrName>ppt_y</p:attrName>
                                        </p:attrNameLst>
                                      </p:cBhvr>
                                    </p:animMotion>
                                  </p:childTnLst>
                                </p:cTn>
                              </p:par>
                              <p:par>
                                <p:cTn id="147" presetID="35" presetClass="path" presetSubtype="0" decel="50000" fill="hold" grpId="3" nodeType="withEffect">
                                  <p:stCondLst>
                                    <p:cond delay="3000"/>
                                  </p:stCondLst>
                                  <p:childTnLst>
                                    <p:animMotion origin="layout" path="M 0 0 L -0.25 0 E" pathEditMode="relative" ptsTypes="">
                                      <p:cBhvr>
                                        <p:cTn id="148" dur="1000" fill="hold"/>
                                        <p:tgtEl>
                                          <p:spTgt spid="184"/>
                                        </p:tgtEl>
                                        <p:attrNameLst>
                                          <p:attrName>ppt_x</p:attrName>
                                          <p:attrName>ppt_y</p:attrName>
                                        </p:attrNameLst>
                                      </p:cBhvr>
                                    </p:animMotion>
                                  </p:childTnLst>
                                </p:cTn>
                              </p:par>
                              <p:par>
                                <p:cTn id="149" presetID="35" presetClass="path" presetSubtype="0" decel="50000" fill="hold" nodeType="withEffect">
                                  <p:stCondLst>
                                    <p:cond delay="3000"/>
                                  </p:stCondLst>
                                  <p:childTnLst>
                                    <p:animMotion origin="layout" path="M 0 0 L -0.25 0 E" pathEditMode="relative" ptsTypes="">
                                      <p:cBhvr>
                                        <p:cTn id="150" dur="1000" fill="hold"/>
                                        <p:tgtEl>
                                          <p:spTgt spid="8"/>
                                        </p:tgtEl>
                                        <p:attrNameLst>
                                          <p:attrName>ppt_x</p:attrName>
                                          <p:attrName>ppt_y</p:attrName>
                                        </p:attrNameLst>
                                      </p:cBhvr>
                                    </p:animMotion>
                                  </p:childTnLst>
                                </p:cTn>
                              </p:par>
                              <p:par>
                                <p:cTn id="151" presetID="35" presetClass="path" presetSubtype="0" decel="50000" fill="hold" nodeType="withEffect">
                                  <p:stCondLst>
                                    <p:cond delay="3000"/>
                                  </p:stCondLst>
                                  <p:childTnLst>
                                    <p:animMotion origin="layout" path="M 0 0 L -0.25 0 E" pathEditMode="relative" ptsTypes="">
                                      <p:cBhvr>
                                        <p:cTn id="152" dur="1000" fill="hold"/>
                                        <p:tgtEl>
                                          <p:spTgt spid="16"/>
                                        </p:tgtEl>
                                        <p:attrNameLst>
                                          <p:attrName>ppt_x</p:attrName>
                                          <p:attrName>ppt_y</p:attrName>
                                        </p:attrNameLst>
                                      </p:cBhvr>
                                    </p:animMotion>
                                  </p:childTnLst>
                                </p:cTn>
                              </p:par>
                              <p:par>
                                <p:cTn id="153" presetID="35" presetClass="path" presetSubtype="0" decel="50000" fill="hold" nodeType="withEffect">
                                  <p:stCondLst>
                                    <p:cond delay="3000"/>
                                  </p:stCondLst>
                                  <p:childTnLst>
                                    <p:animMotion origin="layout" path="M 0 0 L -0.25 0 E" pathEditMode="relative" ptsTypes="">
                                      <p:cBhvr>
                                        <p:cTn id="154" dur="1000" fill="hold"/>
                                        <p:tgtEl>
                                          <p:spTgt spid="11"/>
                                        </p:tgtEl>
                                        <p:attrNameLst>
                                          <p:attrName>ppt_x</p:attrName>
                                          <p:attrName>ppt_y</p:attrName>
                                        </p:attrNameLst>
                                      </p:cBhvr>
                                    </p:animMotion>
                                  </p:childTnLst>
                                </p:cTn>
                              </p:par>
                              <p:par>
                                <p:cTn id="155" presetID="35" presetClass="path" presetSubtype="0" decel="50000" fill="hold" nodeType="withEffect">
                                  <p:stCondLst>
                                    <p:cond delay="3000"/>
                                  </p:stCondLst>
                                  <p:childTnLst>
                                    <p:animMotion origin="layout" path="M 0 0 L -0.25 0 E" pathEditMode="relative" ptsTypes="">
                                      <p:cBhvr>
                                        <p:cTn id="156" dur="1000" fill="hold"/>
                                        <p:tgtEl>
                                          <p:spTgt spid="18"/>
                                        </p:tgtEl>
                                        <p:attrNameLst>
                                          <p:attrName>ppt_x</p:attrName>
                                          <p:attrName>ppt_y</p:attrName>
                                        </p:attrNameLst>
                                      </p:cBhvr>
                                    </p:animMotion>
                                  </p:childTnLst>
                                </p:cTn>
                              </p:par>
                              <p:par>
                                <p:cTn id="157" presetID="35" presetClass="path" presetSubtype="0" decel="50000" fill="hold" grpId="2" nodeType="withEffect">
                                  <p:stCondLst>
                                    <p:cond delay="3000"/>
                                  </p:stCondLst>
                                  <p:childTnLst>
                                    <p:animMotion origin="layout" path="M 0 0 L -0.25 0 E" pathEditMode="relative" ptsTypes="">
                                      <p:cBhvr>
                                        <p:cTn id="158" dur="1000" fill="hold"/>
                                        <p:tgtEl>
                                          <p:spTgt spid="183"/>
                                        </p:tgtEl>
                                        <p:attrNameLst>
                                          <p:attrName>ppt_x</p:attrName>
                                          <p:attrName>ppt_y</p:attrName>
                                        </p:attrNameLst>
                                      </p:cBhvr>
                                    </p:animMotion>
                                  </p:childTnLst>
                                </p:cTn>
                              </p:par>
                              <p:par>
                                <p:cTn id="159" presetID="10" presetClass="entr" presetSubtype="0" fill="hold" grpId="0" nodeType="withEffect">
                                  <p:stCondLst>
                                    <p:cond delay="4000"/>
                                  </p:stCondLst>
                                  <p:childTnLst>
                                    <p:set>
                                      <p:cBhvr>
                                        <p:cTn id="160" dur="1" fill="hold">
                                          <p:stCondLst>
                                            <p:cond delay="0"/>
                                          </p:stCondLst>
                                        </p:cTn>
                                        <p:tgtEl>
                                          <p:spTgt spid="185"/>
                                        </p:tgtEl>
                                        <p:attrNameLst>
                                          <p:attrName>style.visibility</p:attrName>
                                        </p:attrNameLst>
                                      </p:cBhvr>
                                      <p:to>
                                        <p:strVal val="visible"/>
                                      </p:to>
                                    </p:set>
                                    <p:animEffect transition="in" filter="fade">
                                      <p:cBhvr>
                                        <p:cTn id="161" dur="500"/>
                                        <p:tgtEl>
                                          <p:spTgt spid="1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p:bldP spid="75" grpId="1"/>
      <p:bldP spid="75" grpId="2"/>
      <p:bldP spid="75" grpId="3"/>
      <p:bldP spid="75" grpId="4"/>
      <p:bldP spid="4" grpId="0" animBg="1"/>
      <p:bldP spid="4" grpId="1" animBg="1"/>
      <p:bldP spid="4" grpId="2" animBg="1"/>
      <p:bldP spid="4" grpId="3" animBg="1"/>
      <p:bldP spid="183" grpId="0" animBg="1"/>
      <p:bldP spid="183" grpId="1" animBg="1"/>
      <p:bldP spid="183" grpId="2" animBg="1"/>
      <p:bldP spid="184" grpId="0"/>
      <p:bldP spid="184" grpId="1"/>
      <p:bldP spid="184" grpId="2"/>
      <p:bldP spid="184" grpId="3"/>
      <p:bldP spid="185" grpId="0" animBg="1"/>
      <p:bldP spid="186" grpId="0" animBg="1"/>
      <p:bldP spid="186" grpId="1" animBg="1"/>
      <p:bldP spid="186" grpId="2" animBg="1"/>
      <p:bldP spid="186" grpId="3" animBg="1"/>
      <p:bldP spid="186" grpId="4" animBg="1"/>
      <p:bldP spid="191" grpId="0"/>
      <p:bldP spid="191" grpId="1"/>
      <p:bldP spid="191" grpId="2"/>
      <p:bldP spid="195" grpId="0" animBg="1"/>
      <p:bldP spid="195" grpId="1" animBg="1"/>
      <p:bldP spid="195" grpId="2" animBg="1"/>
      <p:bldP spid="195" grpId="3" animBg="1"/>
      <p:bldP spid="195" grpId="4" animBg="1"/>
      <p:bldP spid="200" grpId="0"/>
      <p:bldP spid="200" grpId="1"/>
      <p:bldP spid="200" grpId="2"/>
      <p:bldP spid="204" grpId="0" animBg="1"/>
      <p:bldP spid="204" grpId="1" animBg="1"/>
      <p:bldP spid="204" grpId="2" animBg="1"/>
      <p:bldP spid="204" grpId="3" animBg="1"/>
      <p:bldP spid="204" grpId="4" animBg="1"/>
      <p:bldP spid="209" grpId="0"/>
      <p:bldP spid="209" grpId="1"/>
      <p:bldP spid="209" grpId="2"/>
    </p:bldLst>
  </p:timing>
</p:sld>
</file>

<file path=ppt/tags/tag1.xml><?xml version="1.0" encoding="utf-8"?>
<p:tagLst xmlns:a="http://schemas.openxmlformats.org/drawingml/2006/main" xmlns:r="http://schemas.openxmlformats.org/officeDocument/2006/relationships" xmlns:p="http://schemas.openxmlformats.org/presentationml/2006/main">
  <p:tag name="ISPRING_ULTRA_SCORM_COURSE_ID" val="FCEF0B6B-C226-4994-B652-A8594B0662EF"/>
  <p:tag name="ISPRING_SCORM_RATE_SLIDES" val="1"/>
  <p:tag name="ISPRINGONLINEFOLDERID" val="0"/>
  <p:tag name="ISPRINGONLINEFOLDERPATH" val="内容列表"/>
  <p:tag name="ISPRINGCLOUDFOLDERID" val="0"/>
  <p:tag name="ISPRINGCLOUDFOLDERPATH" val="资源库"/>
  <p:tag name="ISPRING_PLAYERS_CUSTOMIZATION" val="UEsDBBQAAgAIAOeJc0sVDq0oZAQAAAcRAAAdAAAAdW5pdmVyc2FsL2NvbW1vbl9tZXNzYWdlcy5sbmetWG1v2zYQ/l6g/4EQUGADtrQd0KIYEge0xNhEZMmV6DjZCwRGYmwilJjpxW32ab9mP2y/ZEfKTuK+QFISwDZMyvfc8e6eu6MPjz/nCm1EWUldHDlvD944SBSpzmSxOnIW7OTnDw6qal5kXOlCHDmFdtDx6OWLQ8WLVcNXAr6/fIHQYS6qCpbVyKzu10hmR858nLjhbI6Di8QPJ2EyphNn5Or8hhe3yNcr/Uf5wy/vP3x+++79j4evt5J9gOIZ9v19KGSR3r3pARSwKPQTQCN+EpBz5ozM5zC5cMF8GhBntP0yTHoekTNnZD475RZRRAKWxD71SELjJAiZ9YVPGPGc0YVu0JpvBKo12kjxCdVrAZGsZSlQpWRmH6QaNopGdCnzwhmmQRKRmEXUZTQMnFGsy/L2JwvLm3qtS1BXoUxW/FKJzOqEnLHPb0pRgWpeQ04heNVrCb/UOZfFQafqCC9pMElYGPpxQgJvt+OMSJEhr+RGzUCUCMckAoCSV6J8hGxis8yKI6zUMIQpnUx9eDNjwlSu1gre9VA75gRiMBdFlxTkCIkgu+J4GUaecRqoQhzd8Kr6pMtsLz8eBqoLmAZuCCnosgfgzGDsgCHGEipHWYq07gKbkTjGE5KMw3NIZOBdOEQiPAW6nQ6RuCAxUITEXTIBPqMTbBLeUGyX/zt+pdyks7pFPE1BzrhvI3VTwY5xKbDAMq06GKYmJh8XEDaK/e/QuEUF79rVSm4E2FFmouxUBJXFJZ7Joo8L+ltygqlPvATSyguXCbMlz2jM+S0qdI14tuFFKtClSHkDuX4LzzKZ2Wcmzlb/X438G/F6W1VebQtS4JHzV0Pt2ath3zCrqcCmuhb5Td2l2jhsa/5jrDA5/V0T+hz9cfpjlwQ4ouHzRKaSeaPaqvvk+NxZNjRGnUY80VP9o/XclsRtbR1TKFhjqftLEOimpn9AA1T9pWhwAormbYmGGk6LqwE6g3ALEGj0WIwzcNWeCWfgwgHySzKOKYPZaCkuK1l3jh2WjW2Avh3aFOY8JWpxT8ZLcaVhwlGCb9rpA7qQjXRnQB8MN3utglHmg8kBAK7a5AFIJXOwP+uBuZiRnQfaAr93kqVuVGbJq+S1LfLg2yYXX49NV6XO7a7i1S552yZz/BQr2sNFrdL5gPZ/x7/e8XlAv8dHKSY4cqeJiwOXmEHfcFX1FAIKGFf4LE58PDbiwIWc1+kamumVboqsJ1A7q3vkBAPY9syx4GW6/u+ff3tifGFJu4u2u78OAgFimypI7sB+D3Qtqj+7QBge78vZRR+p7d1mJ9fzqsMoZOGz3CF421pyncPWQbdeSPJt0DBj2J3OgAexTXvdlDC6DUGY4egUapmdwp3RjJfXUAiZ1moQinW1ScB6mPb762VTK1mIIbJPayXmwIzOE+x59q4N5FMyvW57ZgY3inR76VZw6e4L5k5xAHX2CzyRyXogoG1NuyoERG/X9zTffN2p7laV/cvi8PWDfzD+B1BLAwQUAAIACADniXNLCH4LIykDAACGDAAAJwAAAHVuaXZlcnNhbC9mbGFzaF9wdWJsaXNoaW5nX3NldHRpbmdzLnhtbNVX3W7aMBS+5yksT70saTu6diihqgpo1VpAhW3tVWViQ6w6dhbbUHq1p9mD7Ul2HAMFtevSH6RNCBGfn+/8n5jw6DYVaMJyzZWM8G51ByMmY0W5HEf4y6C9fYiRNkRSIpRkEZYKo6NGJczsUHCd9JkxIKoRwEhdz0yEE2OyehBMp9Mq11nuuEpYA/i6Gqs0yHKmmTQsDzJBZvBjZhnTeI5QAgC+qZJztUalglDokc4VtYIhTsFzyV1QRLQF0QkOvNiQxDfjXFlJT5RQOcrHwwi/Ozx2n4WMh2rylEmXE90AoiObOqGUOy+I6PM7hhLGxwm4e1DDaMqpSSK8V3MoIB08RCmwfejEoZwoyIE0c/iUGUKJIf7o7Rl2a/SC4El0JknK4wFwkIs/ws3B9aerXuvi7LTz+XrQ7Z4NTnveiUInWMcJg3VDITikbB6zpZ2QGEPiBPwGnRERmoXBKmkhNlJyzTl3RkMlIPeFFrRROmS0Q1K2Uo3+DZdtkNzFaASBiFmEj3NOBEbcEMHjpbK2Q224KareXpVEgAXtydB5H9+b99mJE5JrturWgqNdzuPGN2UFRTNlkeA3DBmFIH6bwlPC0Gpx0ChXaUGF9jFICw4WJ5xNGT0qcjoH/JOhKzCRWtCEXs0EM97Cd8vv0JCNVA64jEygs4HOtcevPgs4I1rfg5KFj1v9s9Nm6/q002xdbrkACZ0QGT8THArO0sxsBJ/MkFRmoQfpiInVrCgK5bTglYmt+vIyaJ5a4cv81sVYgd5gSTZj5TmF+asHpc0mZFIMohuuAhpGkENJPCYwYlgXXFpWFjAmEikpZojEsNa0G+sJV1YDxQ+wh9Yv99DrIy6L0xhWG1jMKctLQe7s7r2v7X84OPxYrwa/fvzcflJpvvB7gjhzfuOfPLnyl2v/4TYMA7elH1/aJrf/5s7uXbS+lslrp3U5KFXSVr8UXLeMVPdzGakL/5LprbxgSrkAS2nshwzWkuApN4y+ZYu9oE1e9W73PbaZNtlgzK8Zjf8mZH9aXhPX7oVh8OjF1XFSLnkKiXArcXnbbezXduCm+SirUgG09f8OjcpvUEsDBBQAAgAIAOeJc0u1/AlkugIAAFUKAAAhAAAAdW5pdmVyc2FsL2ZsYXNoX3NraW5fc2V0dGluZ3MueG1slVZtb+IwDP5+vwJx3+nulZ3UITHGSZN2t+k27XvamjYiTaokZce/vzhN1gQo9LAmEft5bMexzVK1pXzxYTJJc8GEfAatKS8VarxuQoubadZqLfgsF1wD1zMuZE3YdPHxp/2kiUVeYokdyLGcDcmhDzO3nzEUF+PbHGWIkIu6IXz/IEoxy0i+LaVoeXExtWrfgGSUbw3y6sd8tR4MwKjS9xrqKKf1Nco4SiNBKcCUvq9RLrIYyYD5SFf2M5LThzp/+wPajiqqLW35CWWI1pAS4iJfL1GG8dx4j19ljnKeoOGvNtAvn1EGoYzsQcbO776iDDJE0zb/0yONFCUWNOacf8R3DhOkMOOHWV2hXCTghTDQxVdw5bF3vQtA7ms49ymOqxTsCet6sBDw0TMGCy1bSBN/6myqEm+PrTbzAYsNYcoAQlUPejJJP5FWeTexrsf9gTfKi9CX0/SQV8HaGlZdwoG7WN/jV6tbuytCp++6IEMJO6cMUuyVPfK3qesRMlD2yGdGC3jkbH+cwaGpI/lHviXuOc/X31iBE3MsnNWfvBUjPeDoqiBVp/CYWhSwUJjOC60B3y1NrK5LKTnKKeVkR0uiqeC/EJft7WVUmhwYXK+d7qxUU83gVMPZHM2aDstlz3E/OmvckN3PQn+57jzRZovfTInWJK9q87OkphPHM2NiCjNNTjNwTxo4yHu+EQHHxh4i1URuQb4IwcaG4UKDGutedMM1BE+ToAZpcrrKqXNyqvy8rTOQa/NqFJSvcqzsgBUtK2b+9CuFNygOGAPWjqor448T+t6XgcI1ARCZV75ru0NnqVumKYMd+OEPFPbKQ3dLlenSoYZb6gfY6LDlnGZUT7pd0fdKvEMC/Qn8q0krcnxgGdH2mmTK3iyafL+G+1yixezXGTZfuMns2fVS5NjYjytolPjv5D9QSwMEFAACAAgA54lzSyqWD2f+AgAAlwsAACYAAAB1bml2ZXJzYWwvaHRtbF9wdWJsaXNoaW5nX3NldHRpbmdzLnhtbM2Wb08aMRjA3/Mpmi6+lFPnpiN3GCMYiU6IsE1fmXItXGOvvbU98Hy1T7MPtk+yp1dAiI6dRpaFEOjTPr/nX/u04dF9KtCEacOVjPBufQcjJmNFuRxH+MvgdPsQI2OJpEQoySIsFUZHzVqY5UPBTdJn1sJSgwAjTSOzEU6szRpBMJ1O69xk2s0qkVvgm3qs0iDTzDBpmQ4yQQr4sUXGDJ4RKgDgmyo5U2vWagiFnvRZ0VwwxCl4LrkLiogzmwoc+FVDEt+NtcolPVFCaaTHwwi/Ozx2n/kaT2rxlEmXEtMEoRPbBqGUOyeI6PMHhhLGxwl4e7CP0ZRTm0R4b99RYHXwlFKyfeTEUU4UpEDaGT5lllBiiR96e5bdWzMXeBEtJEl5PIAZ5MKPcGtwe3bTa19ddC7Pbwfd7sWg0/NOlDrBKicMVg2F4JDKdcwWdkJiLYkT8Bt0RkQYFgbLovmykZIrzrkxGioBqS+1MBqBp6KI8LHmRGDELRE8XsxaosfMnnIBMTjd3fpIWvwI9PHGCdGGLRuazxiXxbj5TeWCokLlSPA7hqxCEFGewr+EoeV0o5FWaSkVxFhkBKcMTTibMnpUZmkG/JOhGzCR5qAJmy8TzHoL33P+gIZspDRwGZnAVgU5N55ffxE4I8Y8Qsncx63+RafVvu1cttrXWy5AQidExi+EQwlZmtmN8EmBpLJzPUhHTHLDyqJQTsu5KrHVX18Gw9Nc+DK/dTGW0BssyWasvKQwf/WgstmETMqD6A5XiYYjyKEkngkTMRx3LnNWFRgTiZQUBSIxNCrjjvWEq9yAxB9gjzav99DrIy7L0RhuDrCoKdOVkDu7e+/3P3w8OPzUqAe/fvzcXqs0a+E9QZw538NP1jbxRSN/2g3DwPXO59uw1fm/6sK9q/bXKpm6bF8PKhWp3a+E61ZZ1T2vsurKXxu9pSujkgvQZsb+2ECjETzlltG33DSvKPz6+9dvizcq/AajWLt9/98g/Gjx3Fp5X4XBsw/AGshXH9PN2m9QSwMEFAACAAgA54lzS2hxUpGaAQAAHwYAAB8AAAB1bml2ZXJzYWwvaHRtbF9za2luX3NldHRpbmdzLmpzjZRNb8IwDIbv/AqUXSfEPmG7ocGkSRwmjdu0QyimVKRJlaQdHeK/rw5fTeqOxRfy8uR17CredrrVYhHrPne37rfbv/t7pwFqVudw7euiRU9RZ0YkC5glKYhEAguQ4nj0JO/OBGXMpDOdlx9oa2p+TOE/Sy5MHc8IC01ohjpcEOA3oW2owz8nsVOra19TrdHz3Fole5GSFqTtSaVT7hh29epWvcQAVgXoC+iSR+CZDtxqI8+ODwOMOhepNOOynKpY9eY8Wsda5XLRln9VZqCrT77eA/2nwcvEsxOJsW8W0jDxZIjRTmYajIFD3scJBgkLPgdR8+279QfqGTcLCugiMYk90qMbjDqd8RgaXRqOMHxMVl6Nbg4wmpyFjd0Td7cYHiF4CbphNb7H8ECV5dk/PmCmVYwdaaDNnp9QofgikfEhdR+D5PCyaNvWvXOh7vpj5j0hFTyhFfX80rbZEYKGAK03lo55TZB3StkJSpREDkVo1LQq6DliwzmC+88u49byaJVW46EajlUbuF6Dniklqtt/XbpnmKuz+wVQSwMEFAACAAgAaWGeSz08L9HBAAAA5QEAABoAAAB1bml2ZXJzYWwvaTE4bl9wcmVzZXRzLnhtbJ2RsQrCMBCG9z5FuN3EbqUkdRPcHHSWmqYaaS8ll1of35SKdJGAQyD/8X0/JCd3r75jT+PJOlSQ8y0wg9o1Fm8Kzqf9pgBGocam7hwaBeiA7apM2rzAozdkArFYgaTgHsJQCjFNE7c0+NhArhtDLCauXS/i6R2K2RTDosLilvYv+zODKssYk9fRduGAVbzHtCCMvFYwOxeN3GLrQPwCGpMATKrBUAJofQJ4DAnAjytAiu+b56RHCvGjYpBitZ4qewNQSwMEFAACAAgAaWGeS5r5lmRrAAAAawAAABwAAAB1bml2ZXJzYWwvbG9jYWxfc2V0dGluZ3MueG1ss7GvyM1RKEstKs7Mz7NVMtQzUFJIzUvOT8nMS7dVCg1x07VQUiguScxLSczJz0u1VcrLV1Kwt+OyyclPTswJTi0pASosVijISaxMLQpJzQUySlL9EnOBKp/tmfJ8ya5n09qfr9ivpG/HBQBQSwMEFAACAAgARJRXRyO0Tvv7AgAAsAgAABQAAAB1bml2ZXJzYWwvcGxheWVyLnhtbK1V30/bMBB+LtL+h8jv2C0dA6oExJDQHsaE1LHtrTKJm3hN4sx2COWv39nO76VsSHtolZzv++58993Fv3rOUu+JScVFHqAFniOP5aGIeB4H6OHr7fE5urp8d+QXKd0z6fEoQGXODYCmyIuYCiUvNIDvqU4C1DNgYEZeIbmQXO+B+xS420gnS/TuaAYuuQpQonWxIqSqKswVIPJYibQ0JAqHIiOFZIrlmkni0kBeg13pv6Phl4mc6H3BVA9Z6LcHrklajmfFByTVEgsZk5P5fEF+3H1ehwnL6DHPlaZ5yJAHlZzZUj7ScHcnojJlythmvktyzbQ2SVjbzNcrvjjPPSXDADmHTcaUojFTOM1jRByWTID9bUpVUvOoAa3hVTte81q/jXnfNG62c6RzLsrHlKsEjvqQzjoJ9Mkwqp/Z61oFPTQKujVMyJPsV8kli+zrt1aM8wVyAVvF2TyxqkI4gKdbGmoh9zcAAxXVHcRt07BrGraglgO30dcdBWpuu2VUl5I1pZr5Tzxi4guVkhpZXGpZMp+MjDWWDME+cVeum9Q1xE90lp7+Q2+M36g1P9VrnbGA/9GYT0DU1oTnEXu+5eCjWQY11QyKbWxYFyk2MbucVPmY9XQ9MLkc66bARTxNZcxgDCOqKens5BCUSarAJSzlCNs7OAhOeJyk8NOTDOPTgzQZlbtJht7BQXAqwt0EtDW3ZSTjOo7E1CrIJxPrxA9LpUXGX6w8B3tGr6wOXxu55ui64O3B2fyPURzEaAZziyZWl3nq7avm8N7MqVadz6ZwloFaYR6YLgvn1cxCWYx8IralZapv+jk1+7AHHeU8NR3TXN9B76Ja8xfmVTwyX7rF0tQkYUYzAfpwvuwxQD9huwzCW9OhiFuRN3XAmNg3928r2mz5unWu64c67EMNnzirHMbN1EdQRyxFmUejHuKi+4ioFHbatWTUS9kWbrQ4AZGKIkDv4aG+88XpRXfls8VFg7V53bvALpc3rPQ64U5BpNZ1exG/3g3w+BtQSwMEFAACAAgAaWGeS7CHI/RsAQAA9wIAACkAAAB1bml2ZXJzYWwvc2tpbl9jdXN0b21pemF0aW9uX3NldHRpbmdzLnhtbI1S20okMRB99yuCPzBJKreGdiC3lnlR0QGfm+ns0qyml07EZcnHm3Z3GEdHNPVUdU6doiqnTb/GaJ9Snh7Hv30ep3gXch7jz7Q+Q6jdTQ/TfDOHFHJaHSr3Yxym5038MS21Wk25j0M/D3ZB0xqj7vUhJbVyqmbMMIok89Qr5Dy3FWvANWAr5iix7eqdxD/dOexCzKdV29UR+rFhE1OY8yYO4c8ajtlvoeMNLud+GCsvrQVbouynFseWQIxwyX2hGgAEstwRh4uUjdQEecw4hmIUBQqIcE4aUYikHGrWNaKqMN8IxCRj1BXqae1GWhtHbZHQEKLrNK8aW7rOSIwRIQSYK1xAZzCqbKgaGtRyQHBgQBRtNFGAOtuZjhXvvLAcKeoFxoUZAxgfjnvY7u25DtVvr7M/5xeCJ7/gJLp4a3XCXO3uaZ4reRsefz/0OaBxuDi/ufV3/mqrt5vrq/P/vnz18J61mLVu/am3XwBQSwMEFAACAAgAamGeSyTg/xfEDAAAYxkAABcAAAB1bml2ZXJzYWwvdW5pdmVyc2FsLnBuZ+1XaVxT55o/isVOLSBqCrI7ttJFxKgBFJO4AOIom4QisouWyy7IIQYI0UtbBEXa3lvwgiESLAHCTkMwAUJF4NYYUFnCYqSCISSHJGAgIWSbg/bOb2a+zefhw/md8/zf9z3P+n/Oc/L9fU+ZfGT1EQAAJqe9Pc4BgBECADbe/NAYRox/4u+Gbxuunjt1AmgYsBHDwqbY4z7HAaC5aIs2+gNY/rcr3iFXAcC0Z+3a0J9SfQkALFdOexzHXYuQCs7QLwnH+1/rz+YA2GNVJ4ynP3Xbnr8b8bEH7vElhy83eVSctvmi4HNfj022f9n/1/s3HbYN52/e+mLgqGeNq0pJnKAFT4EThvAJ9uqFKwHshPqgoISRaCynNojtXFclLkvpCiEqx2Ppfhj1m8eb7bNhc648NK+1qLWeFafhshd7LaRPYOzMiFnMkfyCMyX7GFs2AkBdoG3qNsQUyUBkw4vdLiPbLSR3q5P3/PmMWZ2rzPiXwNoJb2Fvg0NyzAMHP5oHbAAADw/Y8a3m6+A6uA6ug+vgOrgOroPr4Dq4Dv4/BPdla6TMrwDg+tD/8UfhDS5gcZkf2RiRoxaOzBRhuzLnKvK+xk8RVShacrCgi0UGs9hSAIjqJDzlFzIHbrF0wu8sIsYSws5zR4/E6GQtgzCUZ2Mht0VEwu+QvMqSJ6XMM2qTUwSy5CwAaJ+gUXIyeV2Ee9Wp0UmhTF7rhdmOQgI+QCXeN8lp7KycFtMoySl/MBqS8Ux0jYhC0nu4poj9SKtDkr/5YR5KtCS9gkLn6KQpjvrFIlIYitJDMOhUznJNcARBWEBQ6M5xeYpvQEqhsGtVQv9qtlCB74zko70Gpo+0OalKONrLMxlVs3j2wHTJ3/12bzClvbqN7rtvqderOMxJNP0yCyw6LmDG6r7XvApIjbhVv2ZHvtU9wZUeE0cjRrL+RT3zVeYIAfEpmGMSxZXnqNh/GxKm2XhJNQX5EyL8y9R+YVP1DU278xM5yaBhHD8PjcTVh3ILCcvt1TcyedbYQSiD1f/PkLD+KmF8KPQWag5TiJYHnlRgX9dxlXGfdo9Xu8bbEd78qFxW3k2fxECjh/eA9hRhWVrWKU985cCt5CxfunE0qp0+ZPUA5D6NPzZhsiIhiwkOwSUMrvBHug5j9gwKX/0of5VweKHhep2mNqdhq41q/OZPzWFouz7HYJQ3BRvUvthnPbl/5yjayzfLlmEyI/LhjrgU9SsqqNP8lW8V/hSvjWEpku1/yEDl2HsrXMBI/GSOFXX6733R/872OmbyH6Ibr49galaWh4ktHfL4hXAad4xO6ad9iFqwz121uld0+cm1o8PXieqak7qsISJbhkybgKopUCor6aG5hYIQK13TtPW9pvMaGUppCU5i1zQtsxV1XZG7vjwRc53PKxtx/03h3ku2+ucdfM/hDlmXdUCzTRR/kHuDsJNrNnOALWSaTMAJfgGNgQ+TmM7P0fZmFexkICMw75GNQvV5MYu4H36pF2iJY+o02xAVyG5ollecywox+TSh6/4KCKoEKTsRAqFFQDNbxtowxkOSkA+HpLkhzIHmWmzZpDSXeLPgmeUfoOL7Iw8uCw4gdoB7s/B70XlBeft5u1xJNOqAfZ7bz2p3ROuFHBsMrk9lK+lIDempkuMSM28/4DdDadSNf6wuj4amMBrp/XWTZq3J5BiljC1v00QHc0Jwe2nhos9Y0tPSbQjEx5AeF2uC67e4lCeMKuqp1oXlQqlTw0TkowpjKcjBLRUuWP8YQItZQDcGlhw0G01wwDa22owNtsGJvGq73P5S1BaWELAooTe2iVIyfeYarK/zTHUWqw1Bgq67IGTTuuT8RUGBv8mzvqgksrDCscdtPi5uUpiaER/Jf+152ePx3WAjNbIRY2spGowctvsNWVwmZ5sDYA452aqJr3tFjoTrBfzHblzGQ6eyR3tG0Pb8GgtGEVZ/TXqVJFD/Agfe5Yw+O7Fzw69Lw4F+4eWRnNBZgnPn0gtJvmP5efTqXGWoM+2oZr61xLkyp5z/BRiCavQtUbSJlb11obFlLCdGoYIw4zKaMcxJcJdMkUsjNY055aqYGm69AlK96Rh4Eafs/SGbcwIHbOaj7d2XT6zwXKe0hoMGCf879a9D4a4ANNK8JIDEDaM+MVHhjRBUZYZZiYKEw2VnUSRt8vkc6lu1iEK5hzWe18wp+9e0InlGGqu5QVGh6wCrZjb4yghu8mgbc2NlVTPWxQckMp7GkZUaBHWjW7tM7ZZYWszl0chwqcwRV17nSRPEmHgrI8E5JJLiSr1oN/c1EMZKF7/RmhuheCWtSwPu8nt7D5I+8odGcdFIZzY9mfKUBbbtDEyacksJx91Wk5t9k/Df9d6svXy0UMeOmyJ7oV1YxJb8asC0IQtjWlaF5LhL0/kmx+R79ROBPtwN0pWl+zkyKrUD5rCjqOhGhk+Zcd+MQHPYwas7Pc9TSp10hCssaTYuURFHpd7WuRVHynrSqqur+72Yfi7miO7fwMH+6KFDs/j3XoCNlZraGmMOqt1p9ycS8nIp1iwzwT+smHubK64iOKAxAsupfstcmXBXAFui/H0tYKVw62obUY44boGoFw879UR9i/NRONq3nvT0FCt/30O9mAs3vym6IyX77ZsNSLoiPoJpeoXxLnh9Wtm7LHXKwPRIqGrxsxnknO1x/0CTNkizA1VV6kwbaPxtMVG/4+Jjb/IoCzXy+niMvotFPACNjldVsQQx7AR3vmdvB/mXtoSuOnUTrRQ7aO3Ra/iTRWLc/uHc5SKSdkbSSNJBkuZ+O/ajXDNMO0vaNulbbG7RFK7KtnHxicnBT4hhdrwK0crHUTwK7vYNxX7jzpntecjuCNP7CRMu+8s53UdNiRf03z0gpmsujda3+vjEuPepjkmmUIXEg3p0I7/GoSZu07iW+FP0/FTrnYLMRHjf9oDmBYpBGwuKyPjyb0+i/fkPry1O/36AkVg/FP7JQuv/rKBO/Sr0roImDt0P9/LcmefkZFgd2mc0o95eBOZtkta+z2W81SSS9MJ/CBMQQHk2jOMOIFGmOitTBGJ5bO5dvCsw+e2i8qyJH+aGWxi++JDuQZYoJrYjF1VFeLWiclurn+7MNZpqMln0UheTv7CrLfP2jRwynkCBeVgn56zsEwFDb4fuEEFNzDtPFUkNzdN3iwOQKTP+z/01NKVnDSWB3CxAXJpp4e6iUu22C/RjXrizEqy+tqe0+HUTz4n5siVzsdciWN6pshM9vTqIxqfdtYZGtoSpssdPqbLDaBEO/e7uAi0oKoFdPy+HGjmYZQvyGZNvXE1kEN7bqVW7xQfl3aA4lTg8CD2FRhyyYJK+pI1Ii+Be7AKyizWVprm1in7axyhSYs85p0DNg5wIO9mhfbS+8pmOZtJQt5Wk2b8oP5mUuPvLPcsfzK+a9h6wkgwQFTxXv+FBrtrs6EK3pEsjS9hcH6Zh3TgULCl31syVF5UN37rQ6Z2hcOncsxaob2IXDUH3Tr3vmGx4/GEKLNgrPOo081nS4LxyMgVLKEk3/b72sdDh14GykhpYY5d6ll48kz1n/DysJqtrvjILY3cCLwASVW+5zsz/1vWXhvyYcNenXkyD6pkR5lt+sf62WJjmKkgPZNvwu5K38n5mibgYlmhm15ohye8GAcbyeVATNVp/tU7SiCYrm2jHcWc9epdrrD2u/iJTtxTJ1Nc+FIBGTWXOHO2B1Zxewp8fr1VY2SSxySwAKTYl1cr9926u4MqD3LTibOhPM2f4K58F8Z/DbGTTYyRs/ljMcJKhLlRk2Ql/raRK+Rk4v349GZHDOVIGf5/ZMUgk1K5SM3Rx44T7T9TPTagPz63l1pY2jnYcPJe593MAq0FFtDZ+IGgbZIF3eCF62Uv3Lweg/ovsjlvqNT5eAhi3v0/SL+Rh68oJs//I6H7CkEqZU13xAO9nGQtqUML+nCQ9iCgJf2eW5ozBUJAg2GeIWQrRFs3wW4b0pB3QvC1CxIjAOzVjDerBUIOrNMQpFEov+UBLvcM/+ti5hvW01e2THdcjbTSqrzJ2WtgpHF3yrh1Mlle7FZm1EDNexlKIGW8FBRo5h1N48/V07y1H7nvWAIAoqDP66u3oZqh94XxPbZt4a0qf1BYh9Je72T2Ke9Vb510tDx6OtgdZHxfk2eesvGn6odTxc+B6DFjel80ew4dd60wxYHwRCP4tfiRJ94ZzvRGLcn/f/wAgLOV/zd8/boFH63B3I3iiLpPkb8FqF066b/+XoFsK/C+BbvDB1MMHlEG2AUOnccNLUwY9M3wrvFqzGn22pJJaZU/Spi7rVFPMr+CRHueMc9UeqP/asNk8bFOh9WHvr+GzwGlPX4+GE1F//U9QSwMEFAACAAgAamGeS3Br3rpLAAAAagAAABsAAAB1bml2ZXJzYWwvdW5pdmVyc2FsLnBuZy54bWyzsa/IzVEoSy0qzszPs1Uy1DNQsrfj5bIpKEoty0wtV6gAigEFIUBJoRLINUJwyzNTSjJslczNTBFiGamZ6Rkltkqm5iZwQX2gkQBQSwECAAAUAAIACADniXNLFQ6tKGQEAAAHEQAAHQAAAAAAAAABAAAAAAAAAAAAdW5pdmVyc2FsL2NvbW1vbl9tZXNzYWdlcy5sbmdQSwECAAAUAAIACADniXNLCH4LIykDAACGDAAAJwAAAAAAAAABAAAAAACfBAAAdW5pdmVyc2FsL2ZsYXNoX3B1Ymxpc2hpbmdfc2V0dGluZ3MueG1sUEsBAgAAFAACAAgA54lzS7X8CWS6AgAAVQoAACEAAAAAAAAAAQAAAAAADQgAAHVuaXZlcnNhbC9mbGFzaF9za2luX3NldHRpbmdzLnhtbFBLAQIAABQAAgAIAOeJc0sqlg9n/gIAAJcLAAAmAAAAAAAAAAEAAAAAAAYLAAB1bml2ZXJzYWwvaHRtbF9wdWJsaXNoaW5nX3NldHRpbmdzLnhtbFBLAQIAABQAAgAIAOeJc0tocVKRmgEAAB8GAAAfAAAAAAAAAAEAAAAAAEgOAAB1bml2ZXJzYWwvaHRtbF9za2luX3NldHRpbmdzLmpzUEsBAgAAFAACAAgAaWGeSz08L9HBAAAA5QEAABoAAAAAAAAAAQAAAAAAHxAAAHVuaXZlcnNhbC9pMThuX3ByZXNldHMueG1sUEsBAgAAFAACAAgAaWGeS5r5lmRrAAAAawAAABwAAAAAAAAAAQAAAAAAGBEAAHVuaXZlcnNhbC9sb2NhbF9zZXR0aW5ncy54bWxQSwECAAAUAAIACABElFdHI7RO+/sCAACwCAAAFAAAAAAAAAABAAAAAAC9EQAAdW5pdmVyc2FsL3BsYXllci54bWxQSwECAAAUAAIACABpYZ5LsIcj9GwBAAD3AgAAKQAAAAAAAAABAAAAAADqFAAAdW5pdmVyc2FsL3NraW5fY3VzdG9taXphdGlvbl9zZXR0aW5ncy54bWxQSwECAAAUAAIACABqYZ5LJOD/F8QMAABjGQAAFwAAAAAAAAAAAAAAAACdFgAAdW5pdmVyc2FsL3VuaXZlcnNhbC5wbmdQSwECAAAUAAIACABqYZ5LcGveuksAAABqAAAAGwAAAAAAAAABAAAAAACWIwAAdW5pdmVyc2FsL3VuaXZlcnNhbC5wbmcueG1sUEsFBgAAAAALAAsASQMAABokAAAAAA=="/>
  <p:tag name="ISPRING_PRESENTATION_TITLE" val="利兄快闪视频"/>
  <p:tag name="ISPRING_SCORM_ENDPOINT" val="&lt;endpoint&gt;&lt;enable&gt;0&lt;/enable&gt;&lt;lrs&gt;http://&lt;/lrs&gt;&lt;auth&gt;0&lt;/auth&gt;&lt;login&gt;&lt;/login&gt;&lt;password&gt;&lt;/password&gt;&lt;key&gt;&lt;/key&gt;&lt;name&gt;&lt;/name&gt;&lt;email&gt;&lt;/email&gt;&lt;/endpoint&gt;&#10;"/>
</p:tagLst>
</file>

<file path=ppt/theme/theme1.xml><?xml version="1.0" encoding="utf-8"?>
<a:theme xmlns:a="http://schemas.openxmlformats.org/drawingml/2006/main" name="Office 主题​​">
  <a:themeElements>
    <a:clrScheme name="自定义 191">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00000"/>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732</TotalTime>
  <Words>815</Words>
  <Application>Microsoft Office PowerPoint</Application>
  <PresentationFormat>自定义</PresentationFormat>
  <Paragraphs>173</Paragraphs>
  <Slides>21</Slides>
  <Notes>0</Notes>
  <HiddenSlides>0</HiddenSlides>
  <MMClips>1</MMClips>
  <ScaleCrop>false</ScaleCrop>
  <HeadingPairs>
    <vt:vector size="4" baseType="variant">
      <vt:variant>
        <vt:lpstr>主题</vt:lpstr>
      </vt:variant>
      <vt:variant>
        <vt:i4>1</vt:i4>
      </vt:variant>
      <vt:variant>
        <vt:lpstr>幻灯片标题</vt:lpstr>
      </vt:variant>
      <vt:variant>
        <vt:i4>21</vt:i4>
      </vt:variant>
    </vt:vector>
  </HeadingPairs>
  <TitlesOfParts>
    <vt:vector size="22" baseType="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利兄快闪视频</dc:title>
  <dc:creator>程利健</dc:creator>
  <cp:lastModifiedBy>tarena</cp:lastModifiedBy>
  <cp:revision>289</cp:revision>
  <dcterms:created xsi:type="dcterms:W3CDTF">2017-05-17T14:25:04Z</dcterms:created>
  <dcterms:modified xsi:type="dcterms:W3CDTF">2018-11-30T05:06:46Z</dcterms:modified>
</cp:coreProperties>
</file>